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diagrams/data2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diagrams/data1.xml" ContentType="application/vnd.openxmlformats-officedocument.drawingml.diagramData+xml"/>
  <Override PartName="/ppt/slideLayouts/slideLayout10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1.xml" ContentType="application/vnd.openxmlformats-officedocument.them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5.xml" ContentType="application/vnd.openxmlformats-officedocument.customXmlProperties+xml"/>
  <Override PartName="/customXml/itemProps4.xml" ContentType="application/vnd.openxmlformats-officedocument.customXmlProperties+xml"/>
  <Override PartName="/customXml/itemProps6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327" r:id="rId5"/>
    <p:sldId id="320" r:id="rId6"/>
    <p:sldId id="324" r:id="rId7"/>
    <p:sldId id="281" r:id="rId8"/>
    <p:sldId id="316" r:id="rId9"/>
    <p:sldId id="322" r:id="rId10"/>
    <p:sldId id="325" r:id="rId11"/>
    <p:sldId id="291" r:id="rId12"/>
    <p:sldId id="323" r:id="rId13"/>
    <p:sldId id="256" r:id="rId14"/>
    <p:sldId id="297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1" clrIdx="0">
    <p:extLst>
      <p:ext uri="{19B8F6BF-5375-455C-9EA6-DF929625EA0E}">
        <p15:presenceInfo xmlns:p15="http://schemas.microsoft.com/office/powerpoint/2012/main" userId="15e6f469726c818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8B"/>
    <a:srgbClr val="0A8DC9"/>
    <a:srgbClr val="539B41"/>
    <a:srgbClr val="54CBCB"/>
    <a:srgbClr val="ACD033"/>
    <a:srgbClr val="0E76BC"/>
    <a:srgbClr val="B9D42E"/>
    <a:srgbClr val="FF5050"/>
    <a:srgbClr val="0F77BD"/>
    <a:srgbClr val="0E7C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7" autoAdjust="0"/>
    <p:restoredTop sz="83946" autoAdjust="0"/>
  </p:normalViewPr>
  <p:slideViewPr>
    <p:cSldViewPr snapToGrid="0">
      <p:cViewPr varScale="1">
        <p:scale>
          <a:sx n="86" d="100"/>
          <a:sy n="86" d="100"/>
        </p:scale>
        <p:origin x="14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ustomXml" Target="../customXml/item6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ustomXml" Target="../customXml/item5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ustomXml" Target="../customXml/item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ai\Desktop\Work%20Stuff\Energy\GHG%20Inventories\KCMO%20Carbon%20Per%20Capita%20Comparis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GHG Emissions (MTCO2e per capita)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0AC-4E3D-A7D8-3A557E68E0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Sheet1!$A$4:$A$10</c:f>
              <c:strCache>
                <c:ptCount val="7"/>
                <c:pt idx="0">
                  <c:v>Kansas City, MO</c:v>
                </c:pt>
                <c:pt idx="1">
                  <c:v>Johnson Co., KS</c:v>
                </c:pt>
                <c:pt idx="2">
                  <c:v>Denver, CO</c:v>
                </c:pt>
                <c:pt idx="3">
                  <c:v>St. Louis, MO</c:v>
                </c:pt>
                <c:pt idx="4">
                  <c:v>USA</c:v>
                </c:pt>
                <c:pt idx="5">
                  <c:v>China</c:v>
                </c:pt>
                <c:pt idx="6">
                  <c:v>World</c:v>
                </c:pt>
              </c:strCache>
            </c:strRef>
          </c:cat>
          <c:val>
            <c:numRef>
              <c:f>Sheet1!$B$4:$B$10</c:f>
              <c:numCache>
                <c:formatCode>General</c:formatCode>
                <c:ptCount val="7"/>
                <c:pt idx="0">
                  <c:v>18.2</c:v>
                </c:pt>
                <c:pt idx="1">
                  <c:v>16.100000000000001</c:v>
                </c:pt>
                <c:pt idx="2">
                  <c:v>18.8</c:v>
                </c:pt>
                <c:pt idx="3">
                  <c:v>22.8</c:v>
                </c:pt>
                <c:pt idx="4">
                  <c:v>16.5</c:v>
                </c:pt>
                <c:pt idx="5">
                  <c:v>7.5</c:v>
                </c:pt>
                <c:pt idx="6">
                  <c:v>4.9800000000000004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AC-4E3D-A7D8-3A557E68E02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985862783"/>
        <c:axId val="978108271"/>
      </c:barChart>
      <c:catAx>
        <c:axId val="985862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baseline="0">
                <a:solidFill>
                  <a:schemeClr val="dk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978108271"/>
        <c:crosses val="autoZero"/>
        <c:auto val="1"/>
        <c:lblAlgn val="ctr"/>
        <c:lblOffset val="100"/>
        <c:noMultiLvlLbl val="0"/>
      </c:catAx>
      <c:valAx>
        <c:axId val="978108271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858627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615A9E-52F8-45E4-821E-2A5919D6D80B}" type="doc">
      <dgm:prSet loTypeId="urn:microsoft.com/office/officeart/2005/8/layout/hList7" loCatId="picture" qsTypeId="urn:microsoft.com/office/officeart/2005/8/quickstyle/3d1" qsCatId="3D" csTypeId="urn:microsoft.com/office/officeart/2005/8/colors/colorful5" csCatId="colorful" phldr="1"/>
      <dgm:spPr/>
    </dgm:pt>
    <dgm:pt modelId="{103E6333-9B34-44D8-AF50-F3B6DA495081}">
      <dgm:prSet phldrT="[Text]"/>
      <dgm:spPr/>
      <dgm:t>
        <a:bodyPr/>
        <a:lstStyle/>
        <a:p>
          <a:r>
            <a:rPr lang="en-US" b="1" dirty="0"/>
            <a:t>Mitigation</a:t>
          </a:r>
        </a:p>
        <a:p>
          <a:r>
            <a:rPr lang="en-US" dirty="0"/>
            <a:t>Limit the causes of climate change</a:t>
          </a:r>
        </a:p>
      </dgm:t>
    </dgm:pt>
    <dgm:pt modelId="{BC7F0983-36DB-4C11-973E-DEB65ADAEF5F}" type="parTrans" cxnId="{FFAD28AE-4045-45A5-B902-F21C47800521}">
      <dgm:prSet/>
      <dgm:spPr/>
      <dgm:t>
        <a:bodyPr/>
        <a:lstStyle/>
        <a:p>
          <a:endParaRPr lang="en-US"/>
        </a:p>
      </dgm:t>
    </dgm:pt>
    <dgm:pt modelId="{7C961AD0-5DC5-4BA8-907C-36D4BA51F3D8}" type="sibTrans" cxnId="{FFAD28AE-4045-45A5-B902-F21C47800521}">
      <dgm:prSet/>
      <dgm:spPr/>
      <dgm:t>
        <a:bodyPr/>
        <a:lstStyle/>
        <a:p>
          <a:endParaRPr lang="en-US"/>
        </a:p>
      </dgm:t>
    </dgm:pt>
    <dgm:pt modelId="{0F8C5E6A-EFCB-4414-A9FD-A728EDB1E741}">
      <dgm:prSet phldrT="[Text]"/>
      <dgm:spPr/>
      <dgm:t>
        <a:bodyPr/>
        <a:lstStyle/>
        <a:p>
          <a:r>
            <a:rPr lang="en-US" b="1" dirty="0"/>
            <a:t>Adaptation</a:t>
          </a:r>
        </a:p>
        <a:p>
          <a:r>
            <a:rPr lang="en-US" dirty="0"/>
            <a:t>Limit the effects of climate change</a:t>
          </a:r>
        </a:p>
      </dgm:t>
    </dgm:pt>
    <dgm:pt modelId="{36410418-4263-4184-8E3B-5964F64E6969}" type="parTrans" cxnId="{9AC5538F-6E5A-408E-AC62-07F4B4D5629A}">
      <dgm:prSet/>
      <dgm:spPr/>
      <dgm:t>
        <a:bodyPr/>
        <a:lstStyle/>
        <a:p>
          <a:endParaRPr lang="en-US"/>
        </a:p>
      </dgm:t>
    </dgm:pt>
    <dgm:pt modelId="{D8E3C17A-E434-4A53-9D1F-BCFB75CFAF67}" type="sibTrans" cxnId="{9AC5538F-6E5A-408E-AC62-07F4B4D5629A}">
      <dgm:prSet/>
      <dgm:spPr/>
      <dgm:t>
        <a:bodyPr/>
        <a:lstStyle/>
        <a:p>
          <a:endParaRPr lang="en-US"/>
        </a:p>
      </dgm:t>
    </dgm:pt>
    <dgm:pt modelId="{0EE39927-C100-4D5F-848F-4D17D1A54EDA}">
      <dgm:prSet phldrT="[Text]"/>
      <dgm:spPr/>
      <dgm:t>
        <a:bodyPr/>
        <a:lstStyle/>
        <a:p>
          <a:r>
            <a:rPr lang="en-US" b="1" dirty="0"/>
            <a:t>Sequestration</a:t>
          </a:r>
        </a:p>
        <a:p>
          <a:r>
            <a:rPr lang="en-US" dirty="0"/>
            <a:t>Remove CO</a:t>
          </a:r>
          <a:r>
            <a:rPr lang="en-US" baseline="-25000" dirty="0"/>
            <a:t>2</a:t>
          </a:r>
          <a:r>
            <a:rPr lang="en-US" dirty="0"/>
            <a:t> from the atmosphere</a:t>
          </a:r>
        </a:p>
      </dgm:t>
    </dgm:pt>
    <dgm:pt modelId="{E341DD24-44B7-416B-A87D-4E6BE8387A37}" type="parTrans" cxnId="{0F5D280D-94EC-4582-9608-ECCEA2487B76}">
      <dgm:prSet/>
      <dgm:spPr/>
      <dgm:t>
        <a:bodyPr/>
        <a:lstStyle/>
        <a:p>
          <a:endParaRPr lang="en-US"/>
        </a:p>
      </dgm:t>
    </dgm:pt>
    <dgm:pt modelId="{689BE47D-1C6F-4782-9AC7-A4779E648194}" type="sibTrans" cxnId="{0F5D280D-94EC-4582-9608-ECCEA2487B76}">
      <dgm:prSet/>
      <dgm:spPr/>
      <dgm:t>
        <a:bodyPr/>
        <a:lstStyle/>
        <a:p>
          <a:endParaRPr lang="en-US"/>
        </a:p>
      </dgm:t>
    </dgm:pt>
    <dgm:pt modelId="{0A5DE743-5707-4AD3-B097-D68FEEC93A76}" type="pres">
      <dgm:prSet presAssocID="{23615A9E-52F8-45E4-821E-2A5919D6D80B}" presName="Name0" presStyleCnt="0">
        <dgm:presLayoutVars>
          <dgm:dir/>
          <dgm:resizeHandles val="exact"/>
        </dgm:presLayoutVars>
      </dgm:prSet>
      <dgm:spPr/>
    </dgm:pt>
    <dgm:pt modelId="{E8F7AC78-B369-4A74-9000-0249E547272B}" type="pres">
      <dgm:prSet presAssocID="{23615A9E-52F8-45E4-821E-2A5919D6D80B}" presName="fgShape" presStyleLbl="fgShp" presStyleIdx="0" presStyleCnt="1"/>
      <dgm:spPr/>
    </dgm:pt>
    <dgm:pt modelId="{95AFF679-3965-4482-97A3-EF49A8CE18D8}" type="pres">
      <dgm:prSet presAssocID="{23615A9E-52F8-45E4-821E-2A5919D6D80B}" presName="linComp" presStyleCnt="0"/>
      <dgm:spPr/>
    </dgm:pt>
    <dgm:pt modelId="{79DB2CB9-7F86-44E6-8D58-76B6E382D53E}" type="pres">
      <dgm:prSet presAssocID="{103E6333-9B34-44D8-AF50-F3B6DA495081}" presName="compNode" presStyleCnt="0"/>
      <dgm:spPr/>
    </dgm:pt>
    <dgm:pt modelId="{08C465A3-FD81-4F24-B4E3-08B42046DCD3}" type="pres">
      <dgm:prSet presAssocID="{103E6333-9B34-44D8-AF50-F3B6DA495081}" presName="bkgdShape" presStyleLbl="node1" presStyleIdx="0" presStyleCnt="3" custLinFactNeighborY="-198"/>
      <dgm:spPr/>
    </dgm:pt>
    <dgm:pt modelId="{9E4315BE-1331-4394-85FE-5206E5B74689}" type="pres">
      <dgm:prSet presAssocID="{103E6333-9B34-44D8-AF50-F3B6DA495081}" presName="nodeTx" presStyleLbl="node1" presStyleIdx="0" presStyleCnt="3">
        <dgm:presLayoutVars>
          <dgm:bulletEnabled val="1"/>
        </dgm:presLayoutVars>
      </dgm:prSet>
      <dgm:spPr/>
    </dgm:pt>
    <dgm:pt modelId="{F73DA0D8-85F2-4B94-AD50-F69CC4868ADE}" type="pres">
      <dgm:prSet presAssocID="{103E6333-9B34-44D8-AF50-F3B6DA495081}" presName="invisiNode" presStyleLbl="node1" presStyleIdx="0" presStyleCnt="3"/>
      <dgm:spPr/>
    </dgm:pt>
    <dgm:pt modelId="{3D4A90D3-3053-439A-8E38-19D8B9CCC776}" type="pres">
      <dgm:prSet presAssocID="{103E6333-9B34-44D8-AF50-F3B6DA495081}" presName="imagNode" presStyleLbl="fgImgPlace1" presStyleIdx="0" presStyleCnt="3" custScaleX="121622" custScaleY="121589"/>
      <dgm:spPr>
        <a:blipFill>
          <a:blip xmlns:r="http://schemas.openxmlformats.org/officeDocument/2006/relationships" r:embed="rId1"/>
          <a:srcRect/>
          <a:stretch>
            <a:fillRect l="-12000" r="-12000"/>
          </a:stretch>
        </a:blipFill>
      </dgm:spPr>
    </dgm:pt>
    <dgm:pt modelId="{C1C6C53D-0BFD-45EC-B1EB-BD63BB62E75B}" type="pres">
      <dgm:prSet presAssocID="{7C961AD0-5DC5-4BA8-907C-36D4BA51F3D8}" presName="sibTrans" presStyleLbl="sibTrans2D1" presStyleIdx="0" presStyleCnt="0"/>
      <dgm:spPr/>
    </dgm:pt>
    <dgm:pt modelId="{CADBB048-0F46-431A-8DF1-A4C092A67D82}" type="pres">
      <dgm:prSet presAssocID="{0F8C5E6A-EFCB-4414-A9FD-A728EDB1E741}" presName="compNode" presStyleCnt="0"/>
      <dgm:spPr/>
    </dgm:pt>
    <dgm:pt modelId="{B2037246-D992-48CF-B9E3-876157B74A7D}" type="pres">
      <dgm:prSet presAssocID="{0F8C5E6A-EFCB-4414-A9FD-A728EDB1E741}" presName="bkgdShape" presStyleLbl="node1" presStyleIdx="1" presStyleCnt="3"/>
      <dgm:spPr/>
    </dgm:pt>
    <dgm:pt modelId="{CD348B3D-BB7D-471D-8A97-CB464ABE7292}" type="pres">
      <dgm:prSet presAssocID="{0F8C5E6A-EFCB-4414-A9FD-A728EDB1E741}" presName="nodeTx" presStyleLbl="node1" presStyleIdx="1" presStyleCnt="3">
        <dgm:presLayoutVars>
          <dgm:bulletEnabled val="1"/>
        </dgm:presLayoutVars>
      </dgm:prSet>
      <dgm:spPr/>
    </dgm:pt>
    <dgm:pt modelId="{1F1205B7-6438-4575-B28B-43F50602C2A0}" type="pres">
      <dgm:prSet presAssocID="{0F8C5E6A-EFCB-4414-A9FD-A728EDB1E741}" presName="invisiNode" presStyleLbl="node1" presStyleIdx="1" presStyleCnt="3"/>
      <dgm:spPr/>
    </dgm:pt>
    <dgm:pt modelId="{D222E66E-97CF-4B59-8512-FEA002C691DB}" type="pres">
      <dgm:prSet presAssocID="{0F8C5E6A-EFCB-4414-A9FD-A728EDB1E741}" presName="imagNode" presStyleLbl="fgImgPlace1" presStyleIdx="1" presStyleCnt="3" custScaleX="121622" custScaleY="12162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FC916A44-CF45-4B88-AF7E-299026C740E7}" type="pres">
      <dgm:prSet presAssocID="{D8E3C17A-E434-4A53-9D1F-BCFB75CFAF67}" presName="sibTrans" presStyleLbl="sibTrans2D1" presStyleIdx="0" presStyleCnt="0"/>
      <dgm:spPr/>
    </dgm:pt>
    <dgm:pt modelId="{752FC040-42B6-4F7D-A03E-DB92E822EAD7}" type="pres">
      <dgm:prSet presAssocID="{0EE39927-C100-4D5F-848F-4D17D1A54EDA}" presName="compNode" presStyleCnt="0"/>
      <dgm:spPr/>
    </dgm:pt>
    <dgm:pt modelId="{D433EA2F-A1C1-47DE-98B8-62F13E5DAA57}" type="pres">
      <dgm:prSet presAssocID="{0EE39927-C100-4D5F-848F-4D17D1A54EDA}" presName="bkgdShape" presStyleLbl="node1" presStyleIdx="2" presStyleCnt="3"/>
      <dgm:spPr/>
    </dgm:pt>
    <dgm:pt modelId="{75690393-0D15-4258-A76A-681B0AE65AF8}" type="pres">
      <dgm:prSet presAssocID="{0EE39927-C100-4D5F-848F-4D17D1A54EDA}" presName="nodeTx" presStyleLbl="node1" presStyleIdx="2" presStyleCnt="3">
        <dgm:presLayoutVars>
          <dgm:bulletEnabled val="1"/>
        </dgm:presLayoutVars>
      </dgm:prSet>
      <dgm:spPr/>
    </dgm:pt>
    <dgm:pt modelId="{801A979A-AE6D-4AB0-8C78-152FD1E21ACA}" type="pres">
      <dgm:prSet presAssocID="{0EE39927-C100-4D5F-848F-4D17D1A54EDA}" presName="invisiNode" presStyleLbl="node1" presStyleIdx="2" presStyleCnt="3"/>
      <dgm:spPr/>
    </dgm:pt>
    <dgm:pt modelId="{D6B477D4-5643-48B9-8C21-FC5547AD11DD}" type="pres">
      <dgm:prSet presAssocID="{0EE39927-C100-4D5F-848F-4D17D1A54EDA}" presName="imagNode" presStyleLbl="fgImgPlace1" presStyleIdx="2" presStyleCnt="3" custScaleX="121622" custScaleY="12162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A7677108-8626-44CD-8162-AD56812095A6}" type="presOf" srcId="{0EE39927-C100-4D5F-848F-4D17D1A54EDA}" destId="{75690393-0D15-4258-A76A-681B0AE65AF8}" srcOrd="1" destOrd="0" presId="urn:microsoft.com/office/officeart/2005/8/layout/hList7"/>
    <dgm:cxn modelId="{0F5D280D-94EC-4582-9608-ECCEA2487B76}" srcId="{23615A9E-52F8-45E4-821E-2A5919D6D80B}" destId="{0EE39927-C100-4D5F-848F-4D17D1A54EDA}" srcOrd="2" destOrd="0" parTransId="{E341DD24-44B7-416B-A87D-4E6BE8387A37}" sibTransId="{689BE47D-1C6F-4782-9AC7-A4779E648194}"/>
    <dgm:cxn modelId="{4B31A816-CF87-4BFE-A16D-73A8E6039E97}" type="presOf" srcId="{103E6333-9B34-44D8-AF50-F3B6DA495081}" destId="{08C465A3-FD81-4F24-B4E3-08B42046DCD3}" srcOrd="0" destOrd="0" presId="urn:microsoft.com/office/officeart/2005/8/layout/hList7"/>
    <dgm:cxn modelId="{F57B1467-6517-44C6-92FB-954CE284B6FC}" type="presOf" srcId="{7C961AD0-5DC5-4BA8-907C-36D4BA51F3D8}" destId="{C1C6C53D-0BFD-45EC-B1EB-BD63BB62E75B}" srcOrd="0" destOrd="0" presId="urn:microsoft.com/office/officeart/2005/8/layout/hList7"/>
    <dgm:cxn modelId="{9CC4D96E-ADC9-4458-9B84-887A3D21F7EB}" type="presOf" srcId="{0EE39927-C100-4D5F-848F-4D17D1A54EDA}" destId="{D433EA2F-A1C1-47DE-98B8-62F13E5DAA57}" srcOrd="0" destOrd="0" presId="urn:microsoft.com/office/officeart/2005/8/layout/hList7"/>
    <dgm:cxn modelId="{E72B3982-BC1A-4C08-9A48-239A042A03F3}" type="presOf" srcId="{103E6333-9B34-44D8-AF50-F3B6DA495081}" destId="{9E4315BE-1331-4394-85FE-5206E5B74689}" srcOrd="1" destOrd="0" presId="urn:microsoft.com/office/officeart/2005/8/layout/hList7"/>
    <dgm:cxn modelId="{9AC5538F-6E5A-408E-AC62-07F4B4D5629A}" srcId="{23615A9E-52F8-45E4-821E-2A5919D6D80B}" destId="{0F8C5E6A-EFCB-4414-A9FD-A728EDB1E741}" srcOrd="1" destOrd="0" parTransId="{36410418-4263-4184-8E3B-5964F64E6969}" sibTransId="{D8E3C17A-E434-4A53-9D1F-BCFB75CFAF67}"/>
    <dgm:cxn modelId="{FFAD28AE-4045-45A5-B902-F21C47800521}" srcId="{23615A9E-52F8-45E4-821E-2A5919D6D80B}" destId="{103E6333-9B34-44D8-AF50-F3B6DA495081}" srcOrd="0" destOrd="0" parTransId="{BC7F0983-36DB-4C11-973E-DEB65ADAEF5F}" sibTransId="{7C961AD0-5DC5-4BA8-907C-36D4BA51F3D8}"/>
    <dgm:cxn modelId="{EC555AE0-DD2D-44E3-8402-8CC088D1E4B7}" type="presOf" srcId="{D8E3C17A-E434-4A53-9D1F-BCFB75CFAF67}" destId="{FC916A44-CF45-4B88-AF7E-299026C740E7}" srcOrd="0" destOrd="0" presId="urn:microsoft.com/office/officeart/2005/8/layout/hList7"/>
    <dgm:cxn modelId="{CA0C24ED-A714-4AEB-A314-43B1B7808277}" type="presOf" srcId="{23615A9E-52F8-45E4-821E-2A5919D6D80B}" destId="{0A5DE743-5707-4AD3-B097-D68FEEC93A76}" srcOrd="0" destOrd="0" presId="urn:microsoft.com/office/officeart/2005/8/layout/hList7"/>
    <dgm:cxn modelId="{B3181FF2-C5D4-4AEB-8206-7E69DA228E87}" type="presOf" srcId="{0F8C5E6A-EFCB-4414-A9FD-A728EDB1E741}" destId="{B2037246-D992-48CF-B9E3-876157B74A7D}" srcOrd="0" destOrd="0" presId="urn:microsoft.com/office/officeart/2005/8/layout/hList7"/>
    <dgm:cxn modelId="{BD3AC5F2-9958-48A6-8779-D51EB05874A1}" type="presOf" srcId="{0F8C5E6A-EFCB-4414-A9FD-A728EDB1E741}" destId="{CD348B3D-BB7D-471D-8A97-CB464ABE7292}" srcOrd="1" destOrd="0" presId="urn:microsoft.com/office/officeart/2005/8/layout/hList7"/>
    <dgm:cxn modelId="{97364305-6613-4210-8BA2-2AF32DC1A0BB}" type="presParOf" srcId="{0A5DE743-5707-4AD3-B097-D68FEEC93A76}" destId="{E8F7AC78-B369-4A74-9000-0249E547272B}" srcOrd="0" destOrd="0" presId="urn:microsoft.com/office/officeart/2005/8/layout/hList7"/>
    <dgm:cxn modelId="{DA6C38B8-3C02-4BD8-812C-161B6D1D4B78}" type="presParOf" srcId="{0A5DE743-5707-4AD3-B097-D68FEEC93A76}" destId="{95AFF679-3965-4482-97A3-EF49A8CE18D8}" srcOrd="1" destOrd="0" presId="urn:microsoft.com/office/officeart/2005/8/layout/hList7"/>
    <dgm:cxn modelId="{2C64F8F9-5EC6-4F26-A1A7-41AEA32B42D9}" type="presParOf" srcId="{95AFF679-3965-4482-97A3-EF49A8CE18D8}" destId="{79DB2CB9-7F86-44E6-8D58-76B6E382D53E}" srcOrd="0" destOrd="0" presId="urn:microsoft.com/office/officeart/2005/8/layout/hList7"/>
    <dgm:cxn modelId="{053D9287-7329-494A-B1D1-2F2BE5B76467}" type="presParOf" srcId="{79DB2CB9-7F86-44E6-8D58-76B6E382D53E}" destId="{08C465A3-FD81-4F24-B4E3-08B42046DCD3}" srcOrd="0" destOrd="0" presId="urn:microsoft.com/office/officeart/2005/8/layout/hList7"/>
    <dgm:cxn modelId="{8C305D5C-8218-441A-B7B4-54CDEF940935}" type="presParOf" srcId="{79DB2CB9-7F86-44E6-8D58-76B6E382D53E}" destId="{9E4315BE-1331-4394-85FE-5206E5B74689}" srcOrd="1" destOrd="0" presId="urn:microsoft.com/office/officeart/2005/8/layout/hList7"/>
    <dgm:cxn modelId="{7ECF3B40-BB2F-4F90-8480-C2734BAB54B4}" type="presParOf" srcId="{79DB2CB9-7F86-44E6-8D58-76B6E382D53E}" destId="{F73DA0D8-85F2-4B94-AD50-F69CC4868ADE}" srcOrd="2" destOrd="0" presId="urn:microsoft.com/office/officeart/2005/8/layout/hList7"/>
    <dgm:cxn modelId="{3D1D436F-F263-4AF2-AA3E-C4A9BE8A0163}" type="presParOf" srcId="{79DB2CB9-7F86-44E6-8D58-76B6E382D53E}" destId="{3D4A90D3-3053-439A-8E38-19D8B9CCC776}" srcOrd="3" destOrd="0" presId="urn:microsoft.com/office/officeart/2005/8/layout/hList7"/>
    <dgm:cxn modelId="{1F2E2D52-DA61-4362-B4BD-CD4EDB45D27D}" type="presParOf" srcId="{95AFF679-3965-4482-97A3-EF49A8CE18D8}" destId="{C1C6C53D-0BFD-45EC-B1EB-BD63BB62E75B}" srcOrd="1" destOrd="0" presId="urn:microsoft.com/office/officeart/2005/8/layout/hList7"/>
    <dgm:cxn modelId="{D02713D2-DA32-4A63-962B-5F2EC9227DEE}" type="presParOf" srcId="{95AFF679-3965-4482-97A3-EF49A8CE18D8}" destId="{CADBB048-0F46-431A-8DF1-A4C092A67D82}" srcOrd="2" destOrd="0" presId="urn:microsoft.com/office/officeart/2005/8/layout/hList7"/>
    <dgm:cxn modelId="{6D4AFCC1-8096-4265-AF8B-5888B4ADE963}" type="presParOf" srcId="{CADBB048-0F46-431A-8DF1-A4C092A67D82}" destId="{B2037246-D992-48CF-B9E3-876157B74A7D}" srcOrd="0" destOrd="0" presId="urn:microsoft.com/office/officeart/2005/8/layout/hList7"/>
    <dgm:cxn modelId="{8BE55FD5-7386-45D9-B022-429F75EAA4B4}" type="presParOf" srcId="{CADBB048-0F46-431A-8DF1-A4C092A67D82}" destId="{CD348B3D-BB7D-471D-8A97-CB464ABE7292}" srcOrd="1" destOrd="0" presId="urn:microsoft.com/office/officeart/2005/8/layout/hList7"/>
    <dgm:cxn modelId="{20930D9D-0423-4ECE-96AB-F5587FCE5BD4}" type="presParOf" srcId="{CADBB048-0F46-431A-8DF1-A4C092A67D82}" destId="{1F1205B7-6438-4575-B28B-43F50602C2A0}" srcOrd="2" destOrd="0" presId="urn:microsoft.com/office/officeart/2005/8/layout/hList7"/>
    <dgm:cxn modelId="{0806C742-3AB2-47B6-B2A7-2283F836645B}" type="presParOf" srcId="{CADBB048-0F46-431A-8DF1-A4C092A67D82}" destId="{D222E66E-97CF-4B59-8512-FEA002C691DB}" srcOrd="3" destOrd="0" presId="urn:microsoft.com/office/officeart/2005/8/layout/hList7"/>
    <dgm:cxn modelId="{2F0BF3C1-DF64-41E8-9C5E-BAE31DD08D37}" type="presParOf" srcId="{95AFF679-3965-4482-97A3-EF49A8CE18D8}" destId="{FC916A44-CF45-4B88-AF7E-299026C740E7}" srcOrd="3" destOrd="0" presId="urn:microsoft.com/office/officeart/2005/8/layout/hList7"/>
    <dgm:cxn modelId="{F9436207-7B42-4A12-8E87-A60B18E1ECE4}" type="presParOf" srcId="{95AFF679-3965-4482-97A3-EF49A8CE18D8}" destId="{752FC040-42B6-4F7D-A03E-DB92E822EAD7}" srcOrd="4" destOrd="0" presId="urn:microsoft.com/office/officeart/2005/8/layout/hList7"/>
    <dgm:cxn modelId="{B9BB55E9-6E71-452A-A9CA-1D3108293DDF}" type="presParOf" srcId="{752FC040-42B6-4F7D-A03E-DB92E822EAD7}" destId="{D433EA2F-A1C1-47DE-98B8-62F13E5DAA57}" srcOrd="0" destOrd="0" presId="urn:microsoft.com/office/officeart/2005/8/layout/hList7"/>
    <dgm:cxn modelId="{9F5ED310-1B7A-4897-B76F-4FD735FE9F60}" type="presParOf" srcId="{752FC040-42B6-4F7D-A03E-DB92E822EAD7}" destId="{75690393-0D15-4258-A76A-681B0AE65AF8}" srcOrd="1" destOrd="0" presId="urn:microsoft.com/office/officeart/2005/8/layout/hList7"/>
    <dgm:cxn modelId="{C0ADF2B4-BC75-4F12-8DA8-D37EB620ACFF}" type="presParOf" srcId="{752FC040-42B6-4F7D-A03E-DB92E822EAD7}" destId="{801A979A-AE6D-4AB0-8C78-152FD1E21ACA}" srcOrd="2" destOrd="0" presId="urn:microsoft.com/office/officeart/2005/8/layout/hList7"/>
    <dgm:cxn modelId="{2DD3FFFA-3937-4A2B-BB49-A5B33731ECB3}" type="presParOf" srcId="{752FC040-42B6-4F7D-A03E-DB92E822EAD7}" destId="{D6B477D4-5643-48B9-8C21-FC5547AD11D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1A7F5E-A552-4846-8281-0612C0BAD1F2}" type="doc">
      <dgm:prSet loTypeId="urn:microsoft.com/office/officeart/2005/8/layout/hProcess4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EAB49DC-7990-4858-B90D-3309896BEF78}">
      <dgm:prSet phldrT="[Text]"/>
      <dgm:spPr/>
      <dgm:t>
        <a:bodyPr/>
        <a:lstStyle/>
        <a:p>
          <a:r>
            <a:rPr lang="en-US" dirty="0"/>
            <a:t>CRVA &amp; GHG Inventory</a:t>
          </a:r>
        </a:p>
      </dgm:t>
    </dgm:pt>
    <dgm:pt modelId="{2CC1A2F8-1556-4FE0-B211-C44A73C279BF}" type="parTrans" cxnId="{8F78D818-9551-4861-9979-71B615D28F97}">
      <dgm:prSet/>
      <dgm:spPr/>
      <dgm:t>
        <a:bodyPr/>
        <a:lstStyle/>
        <a:p>
          <a:endParaRPr lang="en-US"/>
        </a:p>
      </dgm:t>
    </dgm:pt>
    <dgm:pt modelId="{4A57046A-3D86-44C4-930B-057CE832215F}" type="sibTrans" cxnId="{8F78D818-9551-4861-9979-71B615D28F97}">
      <dgm:prSet/>
      <dgm:spPr/>
      <dgm:t>
        <a:bodyPr/>
        <a:lstStyle/>
        <a:p>
          <a:endParaRPr lang="en-US"/>
        </a:p>
      </dgm:t>
    </dgm:pt>
    <dgm:pt modelId="{FEE21F33-39F2-442B-BC5B-5CAF48D6C392}">
      <dgm:prSet phldrT="[Text]"/>
      <dgm:spPr/>
      <dgm:t>
        <a:bodyPr/>
        <a:lstStyle/>
        <a:p>
          <a:r>
            <a:rPr lang="en-US" dirty="0"/>
            <a:t>Outreach/Equity Plan</a:t>
          </a:r>
        </a:p>
      </dgm:t>
    </dgm:pt>
    <dgm:pt modelId="{CFAF7806-044C-4C9B-B8C9-8CE1FBBC4005}" type="parTrans" cxnId="{FE9B7EFA-E4E0-4D5E-98B3-D91C4439722A}">
      <dgm:prSet/>
      <dgm:spPr/>
      <dgm:t>
        <a:bodyPr/>
        <a:lstStyle/>
        <a:p>
          <a:endParaRPr lang="en-US"/>
        </a:p>
      </dgm:t>
    </dgm:pt>
    <dgm:pt modelId="{5F419084-4B58-48BE-9C15-52F6F628FA7E}" type="sibTrans" cxnId="{FE9B7EFA-E4E0-4D5E-98B3-D91C4439722A}">
      <dgm:prSet/>
      <dgm:spPr/>
      <dgm:t>
        <a:bodyPr/>
        <a:lstStyle/>
        <a:p>
          <a:endParaRPr lang="en-US"/>
        </a:p>
      </dgm:t>
    </dgm:pt>
    <dgm:pt modelId="{2A86E100-88DE-4FF0-86D2-E1F7D80283A2}">
      <dgm:prSet phldrT="[Text]"/>
      <dgm:spPr/>
      <dgm:t>
        <a:bodyPr/>
        <a:lstStyle/>
        <a:p>
          <a:r>
            <a:rPr lang="en-US" dirty="0"/>
            <a:t>Gather GHG Data</a:t>
          </a:r>
        </a:p>
      </dgm:t>
    </dgm:pt>
    <dgm:pt modelId="{1E30D6AB-DC61-4C6C-9964-779C2EDB4777}" type="parTrans" cxnId="{48892EBD-3CDB-4D3D-952D-5301F90F33EB}">
      <dgm:prSet/>
      <dgm:spPr/>
      <dgm:t>
        <a:bodyPr/>
        <a:lstStyle/>
        <a:p>
          <a:endParaRPr lang="en-US"/>
        </a:p>
      </dgm:t>
    </dgm:pt>
    <dgm:pt modelId="{A422E33E-5F0C-4A98-A572-7EB3B23E30BA}" type="sibTrans" cxnId="{48892EBD-3CDB-4D3D-952D-5301F90F33EB}">
      <dgm:prSet/>
      <dgm:spPr/>
      <dgm:t>
        <a:bodyPr/>
        <a:lstStyle/>
        <a:p>
          <a:endParaRPr lang="en-US"/>
        </a:p>
      </dgm:t>
    </dgm:pt>
    <dgm:pt modelId="{C39FE71F-C3D7-4D63-83B7-B2DC5445AC14}">
      <dgm:prSet phldrT="[Text]"/>
      <dgm:spPr/>
      <dgm:t>
        <a:bodyPr/>
        <a:lstStyle/>
        <a:p>
          <a:r>
            <a:rPr lang="en-US" dirty="0"/>
            <a:t>Draft Climate Protection &amp; Resiliency Plan</a:t>
          </a:r>
        </a:p>
      </dgm:t>
    </dgm:pt>
    <dgm:pt modelId="{CDDFE677-5443-4935-85F6-36EBD5255E93}" type="parTrans" cxnId="{76432D83-06C2-45B8-88C1-73CF11766392}">
      <dgm:prSet/>
      <dgm:spPr/>
      <dgm:t>
        <a:bodyPr/>
        <a:lstStyle/>
        <a:p>
          <a:endParaRPr lang="en-US"/>
        </a:p>
      </dgm:t>
    </dgm:pt>
    <dgm:pt modelId="{429042FC-F249-4285-80A3-BEF23E65735B}" type="sibTrans" cxnId="{76432D83-06C2-45B8-88C1-73CF11766392}">
      <dgm:prSet/>
      <dgm:spPr/>
      <dgm:t>
        <a:bodyPr/>
        <a:lstStyle/>
        <a:p>
          <a:endParaRPr lang="en-US"/>
        </a:p>
      </dgm:t>
    </dgm:pt>
    <dgm:pt modelId="{4C1F6E66-4D78-4BC2-B32E-CFE9B47DFBD2}">
      <dgm:prSet phldrT="[Text]"/>
      <dgm:spPr/>
      <dgm:t>
        <a:bodyPr/>
        <a:lstStyle/>
        <a:p>
          <a:r>
            <a:rPr lang="en-US" dirty="0"/>
            <a:t>Community Education</a:t>
          </a:r>
        </a:p>
      </dgm:t>
    </dgm:pt>
    <dgm:pt modelId="{6070303A-2FD7-415C-A2B7-BD548F4FB5B3}" type="parTrans" cxnId="{40200776-D033-41E1-ABA7-4B2C6D87860C}">
      <dgm:prSet/>
      <dgm:spPr/>
      <dgm:t>
        <a:bodyPr/>
        <a:lstStyle/>
        <a:p>
          <a:endParaRPr lang="en-US"/>
        </a:p>
      </dgm:t>
    </dgm:pt>
    <dgm:pt modelId="{AE1CEC18-DD5E-417C-954F-9352C26D3A97}" type="sibTrans" cxnId="{40200776-D033-41E1-ABA7-4B2C6D87860C}">
      <dgm:prSet/>
      <dgm:spPr/>
      <dgm:t>
        <a:bodyPr/>
        <a:lstStyle/>
        <a:p>
          <a:endParaRPr lang="en-US"/>
        </a:p>
      </dgm:t>
    </dgm:pt>
    <dgm:pt modelId="{9EC76FEC-B213-4695-8BF1-79E6B0C5446C}">
      <dgm:prSet phldrT="[Text]" custT="1"/>
      <dgm:spPr/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Plan Implementation</a:t>
          </a:r>
        </a:p>
      </dgm:t>
    </dgm:pt>
    <dgm:pt modelId="{3440C82C-AD16-447E-B429-09AE8E81DBFE}" type="parTrans" cxnId="{C5B27EDD-7542-4B84-9872-DB27DED1ABD0}">
      <dgm:prSet/>
      <dgm:spPr/>
      <dgm:t>
        <a:bodyPr/>
        <a:lstStyle/>
        <a:p>
          <a:endParaRPr lang="en-US"/>
        </a:p>
      </dgm:t>
    </dgm:pt>
    <dgm:pt modelId="{F4D7F104-0A87-4BBB-A3E3-AF5A621676E7}" type="sibTrans" cxnId="{C5B27EDD-7542-4B84-9872-DB27DED1ABD0}">
      <dgm:prSet/>
      <dgm:spPr/>
      <dgm:t>
        <a:bodyPr/>
        <a:lstStyle/>
        <a:p>
          <a:endParaRPr lang="en-US"/>
        </a:p>
      </dgm:t>
    </dgm:pt>
    <dgm:pt modelId="{41A011D8-E071-4E7F-B423-E92B51BB87E6}">
      <dgm:prSet phldrT="[Text]"/>
      <dgm:spPr/>
      <dgm:t>
        <a:bodyPr/>
        <a:lstStyle/>
        <a:p>
          <a:r>
            <a:rPr lang="en-US" dirty="0"/>
            <a:t>Community Involvement</a:t>
          </a:r>
        </a:p>
      </dgm:t>
    </dgm:pt>
    <dgm:pt modelId="{4027F433-FB1A-42A3-9E7E-CAE97FE7D15A}" type="parTrans" cxnId="{24DF8006-F20E-42B2-BA96-0386008F714E}">
      <dgm:prSet/>
      <dgm:spPr/>
      <dgm:t>
        <a:bodyPr/>
        <a:lstStyle/>
        <a:p>
          <a:endParaRPr lang="en-US"/>
        </a:p>
      </dgm:t>
    </dgm:pt>
    <dgm:pt modelId="{161CF6C8-4A3C-4710-B529-5C72DBD14CBC}" type="sibTrans" cxnId="{24DF8006-F20E-42B2-BA96-0386008F714E}">
      <dgm:prSet/>
      <dgm:spPr/>
      <dgm:t>
        <a:bodyPr/>
        <a:lstStyle/>
        <a:p>
          <a:endParaRPr lang="en-US"/>
        </a:p>
      </dgm:t>
    </dgm:pt>
    <dgm:pt modelId="{94EAA73E-2D34-43B1-B533-638442E90F25}">
      <dgm:prSet phldrT="[Text]"/>
      <dgm:spPr/>
      <dgm:t>
        <a:bodyPr/>
        <a:lstStyle/>
        <a:p>
          <a:r>
            <a:rPr lang="en-US" dirty="0"/>
            <a:t>Final Climate Protection &amp; Resiliency Plan</a:t>
          </a:r>
        </a:p>
      </dgm:t>
    </dgm:pt>
    <dgm:pt modelId="{CB1C429A-FE55-4313-931E-2809789443DA}" type="sibTrans" cxnId="{099F8653-10D0-44F5-972C-11047F9D1CFB}">
      <dgm:prSet/>
      <dgm:spPr/>
      <dgm:t>
        <a:bodyPr/>
        <a:lstStyle/>
        <a:p>
          <a:endParaRPr lang="en-US"/>
        </a:p>
      </dgm:t>
    </dgm:pt>
    <dgm:pt modelId="{C37FBE51-3D0D-48EA-B379-B5C394C613E5}" type="parTrans" cxnId="{099F8653-10D0-44F5-972C-11047F9D1CFB}">
      <dgm:prSet/>
      <dgm:spPr/>
      <dgm:t>
        <a:bodyPr/>
        <a:lstStyle/>
        <a:p>
          <a:endParaRPr lang="en-US"/>
        </a:p>
      </dgm:t>
    </dgm:pt>
    <dgm:pt modelId="{94E29289-CE4A-4912-BCD9-61BA7A4F329F}">
      <dgm:prSet phldrT="[Text]"/>
      <dgm:spPr/>
      <dgm:t>
        <a:bodyPr/>
        <a:lstStyle/>
        <a:p>
          <a:r>
            <a:rPr lang="en-US" dirty="0"/>
            <a:t>Public Comment</a:t>
          </a:r>
        </a:p>
      </dgm:t>
    </dgm:pt>
    <dgm:pt modelId="{DF61E08A-534C-474E-A392-1FE641F2AAC8}" type="sibTrans" cxnId="{91125D48-FC4D-4320-88ED-CCF3F07D46ED}">
      <dgm:prSet/>
      <dgm:spPr/>
      <dgm:t>
        <a:bodyPr/>
        <a:lstStyle/>
        <a:p>
          <a:endParaRPr lang="en-US"/>
        </a:p>
      </dgm:t>
    </dgm:pt>
    <dgm:pt modelId="{0BB9A041-EBE4-4D02-97BE-B7CBB3360264}" type="parTrans" cxnId="{91125D48-FC4D-4320-88ED-CCF3F07D46ED}">
      <dgm:prSet/>
      <dgm:spPr/>
      <dgm:t>
        <a:bodyPr/>
        <a:lstStyle/>
        <a:p>
          <a:endParaRPr lang="en-US"/>
        </a:p>
      </dgm:t>
    </dgm:pt>
    <dgm:pt modelId="{D75B0C52-510F-4335-9CC8-9E755C2BD9AD}">
      <dgm:prSet phldrT="[Text]"/>
      <dgm:spPr/>
      <dgm:t>
        <a:bodyPr/>
        <a:lstStyle/>
        <a:p>
          <a:r>
            <a:rPr lang="en-US" dirty="0"/>
            <a:t>Workgroup Feedback</a:t>
          </a:r>
        </a:p>
      </dgm:t>
    </dgm:pt>
    <dgm:pt modelId="{A6FA35AF-65DF-4D21-AE1D-C05FE0B6F76A}" type="sibTrans" cxnId="{F627EEE4-8827-4FC5-BE81-9FD4B6A6F934}">
      <dgm:prSet/>
      <dgm:spPr/>
      <dgm:t>
        <a:bodyPr/>
        <a:lstStyle/>
        <a:p>
          <a:endParaRPr lang="en-US"/>
        </a:p>
      </dgm:t>
    </dgm:pt>
    <dgm:pt modelId="{EE28E0B0-E6BD-46B5-A094-3FC80EC0A84A}" type="parTrans" cxnId="{F627EEE4-8827-4FC5-BE81-9FD4B6A6F934}">
      <dgm:prSet/>
      <dgm:spPr/>
      <dgm:t>
        <a:bodyPr/>
        <a:lstStyle/>
        <a:p>
          <a:endParaRPr lang="en-US"/>
        </a:p>
      </dgm:t>
    </dgm:pt>
    <dgm:pt modelId="{FA113BBA-210F-432A-8A59-66568537B8E0}">
      <dgm:prSet phldrT="[Text]"/>
      <dgm:spPr/>
      <dgm:t>
        <a:bodyPr/>
        <a:lstStyle/>
        <a:p>
          <a:r>
            <a:rPr lang="en-US" dirty="0"/>
            <a:t>Community Involvement</a:t>
          </a:r>
        </a:p>
      </dgm:t>
    </dgm:pt>
    <dgm:pt modelId="{E9606763-F401-4980-84CF-1F50083AA6B5}" type="parTrans" cxnId="{FE14A2A5-ED76-486D-8212-51594CBA89B3}">
      <dgm:prSet/>
      <dgm:spPr/>
      <dgm:t>
        <a:bodyPr/>
        <a:lstStyle/>
        <a:p>
          <a:endParaRPr lang="en-US"/>
        </a:p>
      </dgm:t>
    </dgm:pt>
    <dgm:pt modelId="{E527D529-C6A0-45D9-B2D9-9F8251802D38}" type="sibTrans" cxnId="{FE14A2A5-ED76-486D-8212-51594CBA89B3}">
      <dgm:prSet/>
      <dgm:spPr/>
      <dgm:t>
        <a:bodyPr/>
        <a:lstStyle/>
        <a:p>
          <a:endParaRPr lang="en-US"/>
        </a:p>
      </dgm:t>
    </dgm:pt>
    <dgm:pt modelId="{2B34C5CC-2576-4681-9348-AFD0BD70D49D}">
      <dgm:prSet phldrT="[Text]"/>
      <dgm:spPr/>
      <dgm:t>
        <a:bodyPr/>
        <a:lstStyle/>
        <a:p>
          <a:r>
            <a:rPr lang="en-US" dirty="0"/>
            <a:t>Stakeholder Involvement</a:t>
          </a:r>
        </a:p>
      </dgm:t>
    </dgm:pt>
    <dgm:pt modelId="{493F9EBF-BB59-4304-BF44-E2CDDD149660}" type="parTrans" cxnId="{3089813C-A769-423A-A1B1-8D7CF785B185}">
      <dgm:prSet/>
      <dgm:spPr/>
      <dgm:t>
        <a:bodyPr/>
        <a:lstStyle/>
        <a:p>
          <a:endParaRPr lang="en-US"/>
        </a:p>
      </dgm:t>
    </dgm:pt>
    <dgm:pt modelId="{9C64A7F9-96A5-4A79-931B-765BB5788512}" type="sibTrans" cxnId="{3089813C-A769-423A-A1B1-8D7CF785B185}">
      <dgm:prSet/>
      <dgm:spPr/>
      <dgm:t>
        <a:bodyPr/>
        <a:lstStyle/>
        <a:p>
          <a:endParaRPr lang="en-US"/>
        </a:p>
      </dgm:t>
    </dgm:pt>
    <dgm:pt modelId="{6D7DE2F2-C2BF-4469-93FB-48E256C6B628}">
      <dgm:prSet phldrT="[Text]"/>
      <dgm:spPr/>
      <dgm:t>
        <a:bodyPr/>
        <a:lstStyle/>
        <a:p>
          <a:r>
            <a:rPr lang="en-US" dirty="0"/>
            <a:t>Consultant Selection</a:t>
          </a:r>
        </a:p>
      </dgm:t>
    </dgm:pt>
    <dgm:pt modelId="{913A8729-4E69-4F93-BDE7-F7CD34070DDC}" type="parTrans" cxnId="{BEFABB4D-0E14-42AA-A7E9-23D604B6132D}">
      <dgm:prSet/>
      <dgm:spPr/>
      <dgm:t>
        <a:bodyPr/>
        <a:lstStyle/>
        <a:p>
          <a:endParaRPr lang="en-US"/>
        </a:p>
      </dgm:t>
    </dgm:pt>
    <dgm:pt modelId="{30977107-FEC9-4F5E-A769-8DB3175A01DE}" type="sibTrans" cxnId="{BEFABB4D-0E14-42AA-A7E9-23D604B6132D}">
      <dgm:prSet/>
      <dgm:spPr/>
      <dgm:t>
        <a:bodyPr/>
        <a:lstStyle/>
        <a:p>
          <a:endParaRPr lang="en-US"/>
        </a:p>
      </dgm:t>
    </dgm:pt>
    <dgm:pt modelId="{1CC45173-284E-4CD5-ADAC-A156020E9188}">
      <dgm:prSet phldrT="[Text]"/>
      <dgm:spPr/>
      <dgm:t>
        <a:bodyPr/>
        <a:lstStyle/>
        <a:p>
          <a:r>
            <a:rPr lang="en-US" dirty="0"/>
            <a:t>Proposal Review</a:t>
          </a:r>
        </a:p>
      </dgm:t>
    </dgm:pt>
    <dgm:pt modelId="{2FFF27AA-F0C4-4C47-A3ED-C4024369C5B3}" type="parTrans" cxnId="{07A5B6FD-2355-45BA-8552-AFF8B13C7154}">
      <dgm:prSet/>
      <dgm:spPr/>
      <dgm:t>
        <a:bodyPr/>
        <a:lstStyle/>
        <a:p>
          <a:endParaRPr lang="en-US"/>
        </a:p>
      </dgm:t>
    </dgm:pt>
    <dgm:pt modelId="{CFEF69E9-4E0F-4B33-9C81-9B73EC7F891D}" type="sibTrans" cxnId="{07A5B6FD-2355-45BA-8552-AFF8B13C7154}">
      <dgm:prSet/>
      <dgm:spPr/>
      <dgm:t>
        <a:bodyPr/>
        <a:lstStyle/>
        <a:p>
          <a:endParaRPr lang="en-US"/>
        </a:p>
      </dgm:t>
    </dgm:pt>
    <dgm:pt modelId="{E330EBD7-7972-47AD-9A6B-CA776E64A630}">
      <dgm:prSet phldrT="[Text]"/>
      <dgm:spPr/>
      <dgm:t>
        <a:bodyPr/>
        <a:lstStyle/>
        <a:p>
          <a:r>
            <a:rPr lang="en-US" dirty="0"/>
            <a:t>Council Approval</a:t>
          </a:r>
        </a:p>
      </dgm:t>
    </dgm:pt>
    <dgm:pt modelId="{6D1AB514-08DF-4134-AD03-9D9DDCB5A2B8}" type="parTrans" cxnId="{05F9C5E0-9F2B-4E44-9AE2-C87AF3D49ECF}">
      <dgm:prSet/>
      <dgm:spPr/>
      <dgm:t>
        <a:bodyPr/>
        <a:lstStyle/>
        <a:p>
          <a:endParaRPr lang="en-US"/>
        </a:p>
      </dgm:t>
    </dgm:pt>
    <dgm:pt modelId="{801F6C14-B638-4CF7-86FB-22ADDD50B80A}" type="sibTrans" cxnId="{05F9C5E0-9F2B-4E44-9AE2-C87AF3D49ECF}">
      <dgm:prSet/>
      <dgm:spPr/>
      <dgm:t>
        <a:bodyPr/>
        <a:lstStyle/>
        <a:p>
          <a:endParaRPr lang="en-US"/>
        </a:p>
      </dgm:t>
    </dgm:pt>
    <dgm:pt modelId="{4F054DDA-5979-4777-B28E-CAD33D7A8F2E}">
      <dgm:prSet phldrT="[Text]"/>
      <dgm:spPr/>
      <dgm:t>
        <a:bodyPr/>
        <a:lstStyle/>
        <a:p>
          <a:r>
            <a:rPr lang="en-US" dirty="0"/>
            <a:t>Gather CRVA Data</a:t>
          </a:r>
        </a:p>
      </dgm:t>
    </dgm:pt>
    <dgm:pt modelId="{5F2565DA-839E-4408-B080-D704A3FD8F6D}" type="parTrans" cxnId="{71685BAC-C0B8-4500-8A74-4355B45F7402}">
      <dgm:prSet/>
      <dgm:spPr/>
      <dgm:t>
        <a:bodyPr/>
        <a:lstStyle/>
        <a:p>
          <a:endParaRPr lang="en-US"/>
        </a:p>
      </dgm:t>
    </dgm:pt>
    <dgm:pt modelId="{AE5EE561-6060-4AED-9C7E-EE874A5A7405}" type="sibTrans" cxnId="{71685BAC-C0B8-4500-8A74-4355B45F7402}">
      <dgm:prSet/>
      <dgm:spPr/>
      <dgm:t>
        <a:bodyPr/>
        <a:lstStyle/>
        <a:p>
          <a:endParaRPr lang="en-US"/>
        </a:p>
      </dgm:t>
    </dgm:pt>
    <dgm:pt modelId="{0302D4FA-C83C-49ED-9798-0255BC9E9A68}">
      <dgm:prSet phldrT="[Text]"/>
      <dgm:spPr/>
      <dgm:t>
        <a:bodyPr/>
        <a:lstStyle/>
        <a:p>
          <a:r>
            <a:rPr lang="en-US" dirty="0"/>
            <a:t>Consultant Selection</a:t>
          </a:r>
        </a:p>
      </dgm:t>
    </dgm:pt>
    <dgm:pt modelId="{51803828-F289-4788-8CF7-3E7ED9C44383}" type="parTrans" cxnId="{88A9797F-CE5C-4D32-9F64-79059800CC32}">
      <dgm:prSet/>
      <dgm:spPr/>
      <dgm:t>
        <a:bodyPr/>
        <a:lstStyle/>
        <a:p>
          <a:endParaRPr lang="en-US"/>
        </a:p>
      </dgm:t>
    </dgm:pt>
    <dgm:pt modelId="{6328D096-7FDA-4C6B-A233-986C5A0CEDFE}" type="sibTrans" cxnId="{88A9797F-CE5C-4D32-9F64-79059800CC32}">
      <dgm:prSet/>
      <dgm:spPr/>
      <dgm:t>
        <a:bodyPr/>
        <a:lstStyle/>
        <a:p>
          <a:endParaRPr lang="en-US"/>
        </a:p>
      </dgm:t>
    </dgm:pt>
    <dgm:pt modelId="{03FBD478-A8B9-46A0-AA3A-E9C2B3354A1C}" type="pres">
      <dgm:prSet presAssocID="{FA1A7F5E-A552-4846-8281-0612C0BAD1F2}" presName="Name0" presStyleCnt="0">
        <dgm:presLayoutVars>
          <dgm:dir/>
          <dgm:animLvl val="lvl"/>
          <dgm:resizeHandles val="exact"/>
        </dgm:presLayoutVars>
      </dgm:prSet>
      <dgm:spPr/>
    </dgm:pt>
    <dgm:pt modelId="{7332B2D2-D461-4084-96E7-7281A64620DB}" type="pres">
      <dgm:prSet presAssocID="{FA1A7F5E-A552-4846-8281-0612C0BAD1F2}" presName="tSp" presStyleCnt="0"/>
      <dgm:spPr/>
    </dgm:pt>
    <dgm:pt modelId="{127E6747-8CAB-4A03-BDB4-3FCBE11EE583}" type="pres">
      <dgm:prSet presAssocID="{FA1A7F5E-A552-4846-8281-0612C0BAD1F2}" presName="bSp" presStyleCnt="0"/>
      <dgm:spPr/>
    </dgm:pt>
    <dgm:pt modelId="{447F0807-329B-45D8-9104-E66496F64684}" type="pres">
      <dgm:prSet presAssocID="{FA1A7F5E-A552-4846-8281-0612C0BAD1F2}" presName="process" presStyleCnt="0"/>
      <dgm:spPr/>
    </dgm:pt>
    <dgm:pt modelId="{ADD09F4A-CAC3-4CCA-A379-8F37816DD5B7}" type="pres">
      <dgm:prSet presAssocID="{6D7DE2F2-C2BF-4469-93FB-48E256C6B628}" presName="composite1" presStyleCnt="0"/>
      <dgm:spPr/>
    </dgm:pt>
    <dgm:pt modelId="{AE5E8C27-7705-4AEA-867E-72BEDBFD2F8F}" type="pres">
      <dgm:prSet presAssocID="{6D7DE2F2-C2BF-4469-93FB-48E256C6B628}" presName="dummyNode1" presStyleLbl="node1" presStyleIdx="0" presStyleCnt="5"/>
      <dgm:spPr/>
    </dgm:pt>
    <dgm:pt modelId="{880FC6C9-9FC8-40E6-B0AF-ABCF98655335}" type="pres">
      <dgm:prSet presAssocID="{6D7DE2F2-C2BF-4469-93FB-48E256C6B628}" presName="childNode1" presStyleLbl="bgAcc1" presStyleIdx="0" presStyleCnt="5" custScaleX="128257">
        <dgm:presLayoutVars>
          <dgm:bulletEnabled val="1"/>
        </dgm:presLayoutVars>
      </dgm:prSet>
      <dgm:spPr/>
    </dgm:pt>
    <dgm:pt modelId="{20E47BF8-7821-4072-A05B-1938825D7BDA}" type="pres">
      <dgm:prSet presAssocID="{6D7DE2F2-C2BF-4469-93FB-48E256C6B628}" presName="childNode1tx" presStyleLbl="bgAcc1" presStyleIdx="0" presStyleCnt="5">
        <dgm:presLayoutVars>
          <dgm:bulletEnabled val="1"/>
        </dgm:presLayoutVars>
      </dgm:prSet>
      <dgm:spPr/>
    </dgm:pt>
    <dgm:pt modelId="{2A9DA31A-4F8C-46B9-B932-A48240A27EA5}" type="pres">
      <dgm:prSet presAssocID="{6D7DE2F2-C2BF-4469-93FB-48E256C6B628}" presName="parentNode1" presStyleLbl="node1" presStyleIdx="0" presStyleCnt="5" custScaleX="114528" custScaleY="144090">
        <dgm:presLayoutVars>
          <dgm:chMax val="1"/>
          <dgm:bulletEnabled val="1"/>
        </dgm:presLayoutVars>
      </dgm:prSet>
      <dgm:spPr/>
    </dgm:pt>
    <dgm:pt modelId="{84F8A5E9-7BE6-4212-B999-BC74F3ADEFC1}" type="pres">
      <dgm:prSet presAssocID="{6D7DE2F2-C2BF-4469-93FB-48E256C6B628}" presName="connSite1" presStyleCnt="0"/>
      <dgm:spPr/>
    </dgm:pt>
    <dgm:pt modelId="{D994A470-ED11-49D8-9464-E99C6BE17A88}" type="pres">
      <dgm:prSet presAssocID="{30977107-FEC9-4F5E-A769-8DB3175A01DE}" presName="Name9" presStyleLbl="sibTrans2D1" presStyleIdx="0" presStyleCnt="4"/>
      <dgm:spPr/>
    </dgm:pt>
    <dgm:pt modelId="{8A52D256-6504-440D-A7AF-B642B1706495}" type="pres">
      <dgm:prSet presAssocID="{FEAB49DC-7990-4858-B90D-3309896BEF78}" presName="composite2" presStyleCnt="0"/>
      <dgm:spPr/>
    </dgm:pt>
    <dgm:pt modelId="{E351362A-33A5-4B1C-B776-374115FD695C}" type="pres">
      <dgm:prSet presAssocID="{FEAB49DC-7990-4858-B90D-3309896BEF78}" presName="dummyNode2" presStyleLbl="node1" presStyleIdx="0" presStyleCnt="5"/>
      <dgm:spPr/>
    </dgm:pt>
    <dgm:pt modelId="{60D8FA29-7A0D-482A-87CB-A27F07492686}" type="pres">
      <dgm:prSet presAssocID="{FEAB49DC-7990-4858-B90D-3309896BEF78}" presName="childNode2" presStyleLbl="bgAcc1" presStyleIdx="1" presStyleCnt="5" custScaleX="116147">
        <dgm:presLayoutVars>
          <dgm:bulletEnabled val="1"/>
        </dgm:presLayoutVars>
      </dgm:prSet>
      <dgm:spPr/>
    </dgm:pt>
    <dgm:pt modelId="{EFBC0FCF-838C-4188-970B-3F4C14419F03}" type="pres">
      <dgm:prSet presAssocID="{FEAB49DC-7990-4858-B90D-3309896BEF78}" presName="childNode2tx" presStyleLbl="bgAcc1" presStyleIdx="1" presStyleCnt="5">
        <dgm:presLayoutVars>
          <dgm:bulletEnabled val="1"/>
        </dgm:presLayoutVars>
      </dgm:prSet>
      <dgm:spPr/>
    </dgm:pt>
    <dgm:pt modelId="{88263D3F-E983-4BF1-8476-4F7F1DDA2951}" type="pres">
      <dgm:prSet presAssocID="{FEAB49DC-7990-4858-B90D-3309896BEF78}" presName="parentNode2" presStyleLbl="node1" presStyleIdx="1" presStyleCnt="5" custScaleX="115821" custScaleY="144090" custLinFactNeighborY="-33174">
        <dgm:presLayoutVars>
          <dgm:chMax val="0"/>
          <dgm:bulletEnabled val="1"/>
        </dgm:presLayoutVars>
      </dgm:prSet>
      <dgm:spPr/>
    </dgm:pt>
    <dgm:pt modelId="{C0919CC1-1EFB-4924-89C3-985CC57D1DEA}" type="pres">
      <dgm:prSet presAssocID="{FEAB49DC-7990-4858-B90D-3309896BEF78}" presName="connSite2" presStyleCnt="0"/>
      <dgm:spPr/>
    </dgm:pt>
    <dgm:pt modelId="{638290D4-5465-46C4-8C98-C87C453425EB}" type="pres">
      <dgm:prSet presAssocID="{4A57046A-3D86-44C4-930B-057CE832215F}" presName="Name18" presStyleLbl="sibTrans2D1" presStyleIdx="1" presStyleCnt="4"/>
      <dgm:spPr/>
    </dgm:pt>
    <dgm:pt modelId="{F0CE6FFC-4420-4C60-856B-19FE8A97967C}" type="pres">
      <dgm:prSet presAssocID="{C39FE71F-C3D7-4D63-83B7-B2DC5445AC14}" presName="composite1" presStyleCnt="0"/>
      <dgm:spPr/>
    </dgm:pt>
    <dgm:pt modelId="{77D4D8FF-4448-4118-AC75-8393AE8E8689}" type="pres">
      <dgm:prSet presAssocID="{C39FE71F-C3D7-4D63-83B7-B2DC5445AC14}" presName="dummyNode1" presStyleLbl="node1" presStyleIdx="1" presStyleCnt="5"/>
      <dgm:spPr/>
    </dgm:pt>
    <dgm:pt modelId="{7CCC449F-770E-4F06-BBB7-3EA8FBDE09C2}" type="pres">
      <dgm:prSet presAssocID="{C39FE71F-C3D7-4D63-83B7-B2DC5445AC14}" presName="childNode1" presStyleLbl="bgAcc1" presStyleIdx="2" presStyleCnt="5">
        <dgm:presLayoutVars>
          <dgm:bulletEnabled val="1"/>
        </dgm:presLayoutVars>
      </dgm:prSet>
      <dgm:spPr/>
    </dgm:pt>
    <dgm:pt modelId="{4AA493A3-4B34-4F00-B472-033F53EDBF14}" type="pres">
      <dgm:prSet presAssocID="{C39FE71F-C3D7-4D63-83B7-B2DC5445AC14}" presName="childNode1tx" presStyleLbl="bgAcc1" presStyleIdx="2" presStyleCnt="5">
        <dgm:presLayoutVars>
          <dgm:bulletEnabled val="1"/>
        </dgm:presLayoutVars>
      </dgm:prSet>
      <dgm:spPr/>
    </dgm:pt>
    <dgm:pt modelId="{1D0128C3-F467-4F06-B42F-D6416F77A037}" type="pres">
      <dgm:prSet presAssocID="{C39FE71F-C3D7-4D63-83B7-B2DC5445AC14}" presName="parentNode1" presStyleLbl="node1" presStyleIdx="2" presStyleCnt="5" custScaleX="117248" custScaleY="145625" custLinFactNeighborY="9215">
        <dgm:presLayoutVars>
          <dgm:chMax val="1"/>
          <dgm:bulletEnabled val="1"/>
        </dgm:presLayoutVars>
      </dgm:prSet>
      <dgm:spPr/>
    </dgm:pt>
    <dgm:pt modelId="{48CC8C81-63D7-4A07-8D89-9C02C5B6AF00}" type="pres">
      <dgm:prSet presAssocID="{C39FE71F-C3D7-4D63-83B7-B2DC5445AC14}" presName="connSite1" presStyleCnt="0"/>
      <dgm:spPr/>
    </dgm:pt>
    <dgm:pt modelId="{7E3EA5C2-37D3-4C1C-AEE3-4DE0A743A12F}" type="pres">
      <dgm:prSet presAssocID="{429042FC-F249-4285-80A3-BEF23E65735B}" presName="Name9" presStyleLbl="sibTrans2D1" presStyleIdx="2" presStyleCnt="4"/>
      <dgm:spPr/>
    </dgm:pt>
    <dgm:pt modelId="{CC035597-992D-4475-B8EE-8EE23A9E4F40}" type="pres">
      <dgm:prSet presAssocID="{94EAA73E-2D34-43B1-B533-638442E90F25}" presName="composite2" presStyleCnt="0"/>
      <dgm:spPr/>
    </dgm:pt>
    <dgm:pt modelId="{AD02C161-D5F4-445D-9582-564074C9B7CB}" type="pres">
      <dgm:prSet presAssocID="{94EAA73E-2D34-43B1-B533-638442E90F25}" presName="dummyNode2" presStyleLbl="node1" presStyleIdx="2" presStyleCnt="5"/>
      <dgm:spPr/>
    </dgm:pt>
    <dgm:pt modelId="{09F4477F-A911-40EB-A981-24FDCF443E65}" type="pres">
      <dgm:prSet presAssocID="{94EAA73E-2D34-43B1-B533-638442E90F25}" presName="childNode2" presStyleLbl="bgAcc1" presStyleIdx="3" presStyleCnt="5">
        <dgm:presLayoutVars>
          <dgm:bulletEnabled val="1"/>
        </dgm:presLayoutVars>
      </dgm:prSet>
      <dgm:spPr/>
    </dgm:pt>
    <dgm:pt modelId="{CBCFBE61-4EF0-493F-9840-A4B98B740070}" type="pres">
      <dgm:prSet presAssocID="{94EAA73E-2D34-43B1-B533-638442E90F25}" presName="childNode2tx" presStyleLbl="bgAcc1" presStyleIdx="3" presStyleCnt="5">
        <dgm:presLayoutVars>
          <dgm:bulletEnabled val="1"/>
        </dgm:presLayoutVars>
      </dgm:prSet>
      <dgm:spPr/>
    </dgm:pt>
    <dgm:pt modelId="{63AC8020-D63B-442A-8680-A739436A764F}" type="pres">
      <dgm:prSet presAssocID="{94EAA73E-2D34-43B1-B533-638442E90F25}" presName="parentNode2" presStyleLbl="node1" presStyleIdx="3" presStyleCnt="5" custScaleX="118712" custScaleY="147420" custLinFactNeighborY="-35017">
        <dgm:presLayoutVars>
          <dgm:chMax val="0"/>
          <dgm:bulletEnabled val="1"/>
        </dgm:presLayoutVars>
      </dgm:prSet>
      <dgm:spPr/>
    </dgm:pt>
    <dgm:pt modelId="{B0F1A5DB-83EA-46D1-B777-EDA0173AE69E}" type="pres">
      <dgm:prSet presAssocID="{94EAA73E-2D34-43B1-B533-638442E90F25}" presName="connSite2" presStyleCnt="0"/>
      <dgm:spPr/>
    </dgm:pt>
    <dgm:pt modelId="{AC95EABB-4E9B-4C7F-AC00-9DAE141CAA45}" type="pres">
      <dgm:prSet presAssocID="{CB1C429A-FE55-4313-931E-2809789443DA}" presName="Name18" presStyleLbl="sibTrans2D1" presStyleIdx="3" presStyleCnt="4"/>
      <dgm:spPr/>
    </dgm:pt>
    <dgm:pt modelId="{3756F86F-E570-4618-9796-0EBDC5D6919E}" type="pres">
      <dgm:prSet presAssocID="{9EC76FEC-B213-4695-8BF1-79E6B0C5446C}" presName="composite1" presStyleCnt="0"/>
      <dgm:spPr/>
    </dgm:pt>
    <dgm:pt modelId="{DB839BB6-A9C2-4430-9725-42DE9C525DE0}" type="pres">
      <dgm:prSet presAssocID="{9EC76FEC-B213-4695-8BF1-79E6B0C5446C}" presName="dummyNode1" presStyleLbl="node1" presStyleIdx="3" presStyleCnt="5"/>
      <dgm:spPr/>
    </dgm:pt>
    <dgm:pt modelId="{1C0FCCC1-7510-43A8-A434-9DF5F900B730}" type="pres">
      <dgm:prSet presAssocID="{9EC76FEC-B213-4695-8BF1-79E6B0C5446C}" presName="childNode1" presStyleLbl="bgAcc1" presStyleIdx="4" presStyleCnt="5">
        <dgm:presLayoutVars>
          <dgm:bulletEnabled val="1"/>
        </dgm:presLayoutVars>
      </dgm:prSet>
      <dgm:spPr/>
    </dgm:pt>
    <dgm:pt modelId="{BB61DDC0-E8B8-4ECC-9DCA-19CD238D974C}" type="pres">
      <dgm:prSet presAssocID="{9EC76FEC-B213-4695-8BF1-79E6B0C5446C}" presName="childNode1tx" presStyleLbl="bgAcc1" presStyleIdx="4" presStyleCnt="5">
        <dgm:presLayoutVars>
          <dgm:bulletEnabled val="1"/>
        </dgm:presLayoutVars>
      </dgm:prSet>
      <dgm:spPr/>
    </dgm:pt>
    <dgm:pt modelId="{FA412A73-93B7-45BA-B8FD-F69D844A656B}" type="pres">
      <dgm:prSet presAssocID="{9EC76FEC-B213-4695-8BF1-79E6B0C5446C}" presName="parentNode1" presStyleLbl="node1" presStyleIdx="4" presStyleCnt="5" custScaleX="120212" custScaleY="149260" custLinFactNeighborY="18430">
        <dgm:presLayoutVars>
          <dgm:chMax val="1"/>
          <dgm:bulletEnabled val="1"/>
        </dgm:presLayoutVars>
      </dgm:prSet>
      <dgm:spPr/>
    </dgm:pt>
    <dgm:pt modelId="{C112F235-7111-49F5-9001-D97591C64D1A}" type="pres">
      <dgm:prSet presAssocID="{9EC76FEC-B213-4695-8BF1-79E6B0C5446C}" presName="connSite1" presStyleCnt="0"/>
      <dgm:spPr/>
    </dgm:pt>
  </dgm:ptLst>
  <dgm:cxnLst>
    <dgm:cxn modelId="{FBB65504-5948-4BA3-AD37-F975443EF7C3}" type="presOf" srcId="{1CC45173-284E-4CD5-ADAC-A156020E9188}" destId="{20E47BF8-7821-4072-A05B-1938825D7BDA}" srcOrd="1" destOrd="0" presId="urn:microsoft.com/office/officeart/2005/8/layout/hProcess4"/>
    <dgm:cxn modelId="{7D825704-03E7-4057-852E-21E8E240D494}" type="presOf" srcId="{0302D4FA-C83C-49ED-9798-0255BC9E9A68}" destId="{880FC6C9-9FC8-40E6-B0AF-ABCF98655335}" srcOrd="0" destOrd="1" presId="urn:microsoft.com/office/officeart/2005/8/layout/hProcess4"/>
    <dgm:cxn modelId="{24DF8006-F20E-42B2-BA96-0386008F714E}" srcId="{C39FE71F-C3D7-4D63-83B7-B2DC5445AC14}" destId="{41A011D8-E071-4E7F-B423-E92B51BB87E6}" srcOrd="1" destOrd="0" parTransId="{4027F433-FB1A-42A3-9E7E-CAE97FE7D15A}" sibTransId="{161CF6C8-4A3C-4710-B529-5C72DBD14CBC}"/>
    <dgm:cxn modelId="{C858CA15-A203-44CC-B4DE-6820BD21773D}" type="presOf" srcId="{94E29289-CE4A-4912-BCD9-61BA7A4F329F}" destId="{CBCFBE61-4EF0-493F-9840-A4B98B740070}" srcOrd="1" destOrd="0" presId="urn:microsoft.com/office/officeart/2005/8/layout/hProcess4"/>
    <dgm:cxn modelId="{8F78D818-9551-4861-9979-71B615D28F97}" srcId="{FA1A7F5E-A552-4846-8281-0612C0BAD1F2}" destId="{FEAB49DC-7990-4858-B90D-3309896BEF78}" srcOrd="1" destOrd="0" parTransId="{2CC1A2F8-1556-4FE0-B211-C44A73C279BF}" sibTransId="{4A57046A-3D86-44C4-930B-057CE832215F}"/>
    <dgm:cxn modelId="{7EC7BA26-0468-41F6-84CD-6FD62306EA52}" type="presOf" srcId="{FA1A7F5E-A552-4846-8281-0612C0BAD1F2}" destId="{03FBD478-A8B9-46A0-AA3A-E9C2B3354A1C}" srcOrd="0" destOrd="0" presId="urn:microsoft.com/office/officeart/2005/8/layout/hProcess4"/>
    <dgm:cxn modelId="{C0534537-455F-46D2-8871-F4F21361C214}" type="presOf" srcId="{2B34C5CC-2576-4681-9348-AFD0BD70D49D}" destId="{BB61DDC0-E8B8-4ECC-9DCA-19CD238D974C}" srcOrd="1" destOrd="1" presId="urn:microsoft.com/office/officeart/2005/8/layout/hProcess4"/>
    <dgm:cxn modelId="{3089813C-A769-423A-A1B1-8D7CF785B185}" srcId="{9EC76FEC-B213-4695-8BF1-79E6B0C5446C}" destId="{2B34C5CC-2576-4681-9348-AFD0BD70D49D}" srcOrd="1" destOrd="0" parTransId="{493F9EBF-BB59-4304-BF44-E2CDDD149660}" sibTransId="{9C64A7F9-96A5-4A79-931B-765BB5788512}"/>
    <dgm:cxn modelId="{BC6EB13E-31EA-4DA8-848D-E49C912BC95E}" type="presOf" srcId="{41A011D8-E071-4E7F-B423-E92B51BB87E6}" destId="{7CCC449F-770E-4F06-BBB7-3EA8FBDE09C2}" srcOrd="0" destOrd="1" presId="urn:microsoft.com/office/officeart/2005/8/layout/hProcess4"/>
    <dgm:cxn modelId="{31425D61-91BA-43FD-9ABF-E2D8B9451117}" type="presOf" srcId="{30977107-FEC9-4F5E-A769-8DB3175A01DE}" destId="{D994A470-ED11-49D8-9464-E99C6BE17A88}" srcOrd="0" destOrd="0" presId="urn:microsoft.com/office/officeart/2005/8/layout/hProcess4"/>
    <dgm:cxn modelId="{8FB6F544-AEB8-4782-9351-0F479DF47F1A}" type="presOf" srcId="{9EC76FEC-B213-4695-8BF1-79E6B0C5446C}" destId="{FA412A73-93B7-45BA-B8FD-F69D844A656B}" srcOrd="0" destOrd="0" presId="urn:microsoft.com/office/officeart/2005/8/layout/hProcess4"/>
    <dgm:cxn modelId="{91125D48-FC4D-4320-88ED-CCF3F07D46ED}" srcId="{94EAA73E-2D34-43B1-B533-638442E90F25}" destId="{94E29289-CE4A-4912-BCD9-61BA7A4F329F}" srcOrd="0" destOrd="0" parTransId="{0BB9A041-EBE4-4D02-97BE-B7CBB3360264}" sibTransId="{DF61E08A-534C-474E-A392-1FE641F2AAC8}"/>
    <dgm:cxn modelId="{A7D8206A-C115-4FFD-A562-623D927DB7B4}" type="presOf" srcId="{429042FC-F249-4285-80A3-BEF23E65735B}" destId="{7E3EA5C2-37D3-4C1C-AEE3-4DE0A743A12F}" srcOrd="0" destOrd="0" presId="urn:microsoft.com/office/officeart/2005/8/layout/hProcess4"/>
    <dgm:cxn modelId="{259D504B-78C7-47E7-833D-7EA5423059B1}" type="presOf" srcId="{FEE21F33-39F2-442B-BC5B-5CAF48D6C392}" destId="{60D8FA29-7A0D-482A-87CB-A27F07492686}" srcOrd="0" destOrd="0" presId="urn:microsoft.com/office/officeart/2005/8/layout/hProcess4"/>
    <dgm:cxn modelId="{BEFABB4D-0E14-42AA-A7E9-23D604B6132D}" srcId="{FA1A7F5E-A552-4846-8281-0612C0BAD1F2}" destId="{6D7DE2F2-C2BF-4469-93FB-48E256C6B628}" srcOrd="0" destOrd="0" parTransId="{913A8729-4E69-4F93-BDE7-F7CD34070DDC}" sibTransId="{30977107-FEC9-4F5E-A769-8DB3175A01DE}"/>
    <dgm:cxn modelId="{918DA16F-602C-400F-9A02-D6434AE89333}" type="presOf" srcId="{D75B0C52-510F-4335-9CC8-9E755C2BD9AD}" destId="{CBCFBE61-4EF0-493F-9840-A4B98B740070}" srcOrd="1" destOrd="1" presId="urn:microsoft.com/office/officeart/2005/8/layout/hProcess4"/>
    <dgm:cxn modelId="{099F8653-10D0-44F5-972C-11047F9D1CFB}" srcId="{FA1A7F5E-A552-4846-8281-0612C0BAD1F2}" destId="{94EAA73E-2D34-43B1-B533-638442E90F25}" srcOrd="3" destOrd="0" parTransId="{C37FBE51-3D0D-48EA-B379-B5C394C613E5}" sibTransId="{CB1C429A-FE55-4313-931E-2809789443DA}"/>
    <dgm:cxn modelId="{42DDCB73-9C91-4BA7-9AA7-4DFF98E79D38}" type="presOf" srcId="{0302D4FA-C83C-49ED-9798-0255BC9E9A68}" destId="{20E47BF8-7821-4072-A05B-1938825D7BDA}" srcOrd="1" destOrd="1" presId="urn:microsoft.com/office/officeart/2005/8/layout/hProcess4"/>
    <dgm:cxn modelId="{40200776-D033-41E1-ABA7-4B2C6D87860C}" srcId="{C39FE71F-C3D7-4D63-83B7-B2DC5445AC14}" destId="{4C1F6E66-4D78-4BC2-B32E-CFE9B47DFBD2}" srcOrd="0" destOrd="0" parTransId="{6070303A-2FD7-415C-A2B7-BD548F4FB5B3}" sibTransId="{AE1CEC18-DD5E-417C-954F-9352C26D3A97}"/>
    <dgm:cxn modelId="{54E33D56-2AC4-4884-B802-21735C25452D}" type="presOf" srcId="{41A011D8-E071-4E7F-B423-E92B51BB87E6}" destId="{4AA493A3-4B34-4F00-B472-033F53EDBF14}" srcOrd="1" destOrd="1" presId="urn:microsoft.com/office/officeart/2005/8/layout/hProcess4"/>
    <dgm:cxn modelId="{88A9797F-CE5C-4D32-9F64-79059800CC32}" srcId="{6D7DE2F2-C2BF-4469-93FB-48E256C6B628}" destId="{0302D4FA-C83C-49ED-9798-0255BC9E9A68}" srcOrd="1" destOrd="0" parTransId="{51803828-F289-4788-8CF7-3E7ED9C44383}" sibTransId="{6328D096-7FDA-4C6B-A233-986C5A0CEDFE}"/>
    <dgm:cxn modelId="{76432D83-06C2-45B8-88C1-73CF11766392}" srcId="{FA1A7F5E-A552-4846-8281-0612C0BAD1F2}" destId="{C39FE71F-C3D7-4D63-83B7-B2DC5445AC14}" srcOrd="2" destOrd="0" parTransId="{CDDFE677-5443-4935-85F6-36EBD5255E93}" sibTransId="{429042FC-F249-4285-80A3-BEF23E65735B}"/>
    <dgm:cxn modelId="{F5E94884-FB30-44A7-89D5-2750269C446E}" type="presOf" srcId="{FA113BBA-210F-432A-8A59-66568537B8E0}" destId="{1C0FCCC1-7510-43A8-A434-9DF5F900B730}" srcOrd="0" destOrd="0" presId="urn:microsoft.com/office/officeart/2005/8/layout/hProcess4"/>
    <dgm:cxn modelId="{3E4E3985-378C-43B4-A72A-01D37245E3E1}" type="presOf" srcId="{C39FE71F-C3D7-4D63-83B7-B2DC5445AC14}" destId="{1D0128C3-F467-4F06-B42F-D6416F77A037}" srcOrd="0" destOrd="0" presId="urn:microsoft.com/office/officeart/2005/8/layout/hProcess4"/>
    <dgm:cxn modelId="{3EB6A785-5A3E-42C0-984A-FFCEA1835C0D}" type="presOf" srcId="{4F054DDA-5979-4777-B28E-CAD33D7A8F2E}" destId="{EFBC0FCF-838C-4188-970B-3F4C14419F03}" srcOrd="1" destOrd="2" presId="urn:microsoft.com/office/officeart/2005/8/layout/hProcess4"/>
    <dgm:cxn modelId="{297A148B-9628-4506-94E3-E446D94BB330}" type="presOf" srcId="{4C1F6E66-4D78-4BC2-B32E-CFE9B47DFBD2}" destId="{7CCC449F-770E-4F06-BBB7-3EA8FBDE09C2}" srcOrd="0" destOrd="0" presId="urn:microsoft.com/office/officeart/2005/8/layout/hProcess4"/>
    <dgm:cxn modelId="{24981F8E-3998-4117-88D9-CFD7C417165D}" type="presOf" srcId="{2B34C5CC-2576-4681-9348-AFD0BD70D49D}" destId="{1C0FCCC1-7510-43A8-A434-9DF5F900B730}" srcOrd="0" destOrd="1" presId="urn:microsoft.com/office/officeart/2005/8/layout/hProcess4"/>
    <dgm:cxn modelId="{FA8C1C8F-AAFB-4B54-BF56-A0F08824D66F}" type="presOf" srcId="{FEAB49DC-7990-4858-B90D-3309896BEF78}" destId="{88263D3F-E983-4BF1-8476-4F7F1DDA2951}" srcOrd="0" destOrd="0" presId="urn:microsoft.com/office/officeart/2005/8/layout/hProcess4"/>
    <dgm:cxn modelId="{E852D693-9FC1-45AB-B9F8-39DA51ED5ED5}" type="presOf" srcId="{E330EBD7-7972-47AD-9A6B-CA776E64A630}" destId="{20E47BF8-7821-4072-A05B-1938825D7BDA}" srcOrd="1" destOrd="2" presId="urn:microsoft.com/office/officeart/2005/8/layout/hProcess4"/>
    <dgm:cxn modelId="{FE14A2A5-ED76-486D-8212-51594CBA89B3}" srcId="{9EC76FEC-B213-4695-8BF1-79E6B0C5446C}" destId="{FA113BBA-210F-432A-8A59-66568537B8E0}" srcOrd="0" destOrd="0" parTransId="{E9606763-F401-4980-84CF-1F50083AA6B5}" sibTransId="{E527D529-C6A0-45D9-B2D9-9F8251802D38}"/>
    <dgm:cxn modelId="{07EBD9A8-BE13-445B-8FD3-B9B329B80FA2}" type="presOf" srcId="{4F054DDA-5979-4777-B28E-CAD33D7A8F2E}" destId="{60D8FA29-7A0D-482A-87CB-A27F07492686}" srcOrd="0" destOrd="2" presId="urn:microsoft.com/office/officeart/2005/8/layout/hProcess4"/>
    <dgm:cxn modelId="{71685BAC-C0B8-4500-8A74-4355B45F7402}" srcId="{FEAB49DC-7990-4858-B90D-3309896BEF78}" destId="{4F054DDA-5979-4777-B28E-CAD33D7A8F2E}" srcOrd="2" destOrd="0" parTransId="{5F2565DA-839E-4408-B080-D704A3FD8F6D}" sibTransId="{AE5EE561-6060-4AED-9C7E-EE874A5A7405}"/>
    <dgm:cxn modelId="{7E39CDB1-EE05-4652-8586-57B67A5B6749}" type="presOf" srcId="{4C1F6E66-4D78-4BC2-B32E-CFE9B47DFBD2}" destId="{4AA493A3-4B34-4F00-B472-033F53EDBF14}" srcOrd="1" destOrd="0" presId="urn:microsoft.com/office/officeart/2005/8/layout/hProcess4"/>
    <dgm:cxn modelId="{79A278B2-AC17-4AF4-A83F-B92CE0E999E5}" type="presOf" srcId="{1CC45173-284E-4CD5-ADAC-A156020E9188}" destId="{880FC6C9-9FC8-40E6-B0AF-ABCF98655335}" srcOrd="0" destOrd="0" presId="urn:microsoft.com/office/officeart/2005/8/layout/hProcess4"/>
    <dgm:cxn modelId="{F6BC32BA-34CA-4401-9FEB-7B28F2DD03F3}" type="presOf" srcId="{4A57046A-3D86-44C4-930B-057CE832215F}" destId="{638290D4-5465-46C4-8C98-C87C453425EB}" srcOrd="0" destOrd="0" presId="urn:microsoft.com/office/officeart/2005/8/layout/hProcess4"/>
    <dgm:cxn modelId="{48892EBD-3CDB-4D3D-952D-5301F90F33EB}" srcId="{FEAB49DC-7990-4858-B90D-3309896BEF78}" destId="{2A86E100-88DE-4FF0-86D2-E1F7D80283A2}" srcOrd="1" destOrd="0" parTransId="{1E30D6AB-DC61-4C6C-9964-779C2EDB4777}" sibTransId="{A422E33E-5F0C-4A98-A572-7EB3B23E30BA}"/>
    <dgm:cxn modelId="{E9C1C1BD-6B77-4379-AB8B-A20DAB73B1F6}" type="presOf" srcId="{FA113BBA-210F-432A-8A59-66568537B8E0}" destId="{BB61DDC0-E8B8-4ECC-9DCA-19CD238D974C}" srcOrd="1" destOrd="0" presId="urn:microsoft.com/office/officeart/2005/8/layout/hProcess4"/>
    <dgm:cxn modelId="{D96C39BF-87A2-48B3-9CBE-8BA1011D5A34}" type="presOf" srcId="{CB1C429A-FE55-4313-931E-2809789443DA}" destId="{AC95EABB-4E9B-4C7F-AC00-9DAE141CAA45}" srcOrd="0" destOrd="0" presId="urn:microsoft.com/office/officeart/2005/8/layout/hProcess4"/>
    <dgm:cxn modelId="{910D6EC3-47E1-429C-99BE-CBDBD10051A0}" type="presOf" srcId="{6D7DE2F2-C2BF-4469-93FB-48E256C6B628}" destId="{2A9DA31A-4F8C-46B9-B932-A48240A27EA5}" srcOrd="0" destOrd="0" presId="urn:microsoft.com/office/officeart/2005/8/layout/hProcess4"/>
    <dgm:cxn modelId="{C51CFDC8-0736-44C0-94B2-A5B35D25F7AA}" type="presOf" srcId="{E330EBD7-7972-47AD-9A6B-CA776E64A630}" destId="{880FC6C9-9FC8-40E6-B0AF-ABCF98655335}" srcOrd="0" destOrd="2" presId="urn:microsoft.com/office/officeart/2005/8/layout/hProcess4"/>
    <dgm:cxn modelId="{E022EEC9-6E4D-4CF3-B3E3-3D29F0AE34C4}" type="presOf" srcId="{94EAA73E-2D34-43B1-B533-638442E90F25}" destId="{63AC8020-D63B-442A-8680-A739436A764F}" srcOrd="0" destOrd="0" presId="urn:microsoft.com/office/officeart/2005/8/layout/hProcess4"/>
    <dgm:cxn modelId="{A6525CD2-2D2D-4D71-ABE7-2F1287C2397D}" type="presOf" srcId="{2A86E100-88DE-4FF0-86D2-E1F7D80283A2}" destId="{60D8FA29-7A0D-482A-87CB-A27F07492686}" srcOrd="0" destOrd="1" presId="urn:microsoft.com/office/officeart/2005/8/layout/hProcess4"/>
    <dgm:cxn modelId="{C5B27EDD-7542-4B84-9872-DB27DED1ABD0}" srcId="{FA1A7F5E-A552-4846-8281-0612C0BAD1F2}" destId="{9EC76FEC-B213-4695-8BF1-79E6B0C5446C}" srcOrd="4" destOrd="0" parTransId="{3440C82C-AD16-447E-B429-09AE8E81DBFE}" sibTransId="{F4D7F104-0A87-4BBB-A3E3-AF5A621676E7}"/>
    <dgm:cxn modelId="{05F9C5E0-9F2B-4E44-9AE2-C87AF3D49ECF}" srcId="{6D7DE2F2-C2BF-4469-93FB-48E256C6B628}" destId="{E330EBD7-7972-47AD-9A6B-CA776E64A630}" srcOrd="2" destOrd="0" parTransId="{6D1AB514-08DF-4134-AD03-9D9DDCB5A2B8}" sibTransId="{801F6C14-B638-4CF7-86FB-22ADDD50B80A}"/>
    <dgm:cxn modelId="{49AC30E4-EB4E-4D65-BF99-031CBE221BC2}" type="presOf" srcId="{94E29289-CE4A-4912-BCD9-61BA7A4F329F}" destId="{09F4477F-A911-40EB-A981-24FDCF443E65}" srcOrd="0" destOrd="0" presId="urn:microsoft.com/office/officeart/2005/8/layout/hProcess4"/>
    <dgm:cxn modelId="{F627EEE4-8827-4FC5-BE81-9FD4B6A6F934}" srcId="{94EAA73E-2D34-43B1-B533-638442E90F25}" destId="{D75B0C52-510F-4335-9CC8-9E755C2BD9AD}" srcOrd="1" destOrd="0" parTransId="{EE28E0B0-E6BD-46B5-A094-3FC80EC0A84A}" sibTransId="{A6FA35AF-65DF-4D21-AE1D-C05FE0B6F76A}"/>
    <dgm:cxn modelId="{C6C255EE-5DD5-4BEE-83DF-64F12507FC70}" type="presOf" srcId="{FEE21F33-39F2-442B-BC5B-5CAF48D6C392}" destId="{EFBC0FCF-838C-4188-970B-3F4C14419F03}" srcOrd="1" destOrd="0" presId="urn:microsoft.com/office/officeart/2005/8/layout/hProcess4"/>
    <dgm:cxn modelId="{F17005FA-B213-40D8-BE85-7B896DB5ED14}" type="presOf" srcId="{2A86E100-88DE-4FF0-86D2-E1F7D80283A2}" destId="{EFBC0FCF-838C-4188-970B-3F4C14419F03}" srcOrd="1" destOrd="1" presId="urn:microsoft.com/office/officeart/2005/8/layout/hProcess4"/>
    <dgm:cxn modelId="{36B638FA-2D13-4521-BC0C-D0AA8E6F6D8C}" type="presOf" srcId="{D75B0C52-510F-4335-9CC8-9E755C2BD9AD}" destId="{09F4477F-A911-40EB-A981-24FDCF443E65}" srcOrd="0" destOrd="1" presId="urn:microsoft.com/office/officeart/2005/8/layout/hProcess4"/>
    <dgm:cxn modelId="{FE9B7EFA-E4E0-4D5E-98B3-D91C4439722A}" srcId="{FEAB49DC-7990-4858-B90D-3309896BEF78}" destId="{FEE21F33-39F2-442B-BC5B-5CAF48D6C392}" srcOrd="0" destOrd="0" parTransId="{CFAF7806-044C-4C9B-B8C9-8CE1FBBC4005}" sibTransId="{5F419084-4B58-48BE-9C15-52F6F628FA7E}"/>
    <dgm:cxn modelId="{07A5B6FD-2355-45BA-8552-AFF8B13C7154}" srcId="{6D7DE2F2-C2BF-4469-93FB-48E256C6B628}" destId="{1CC45173-284E-4CD5-ADAC-A156020E9188}" srcOrd="0" destOrd="0" parTransId="{2FFF27AA-F0C4-4C47-A3ED-C4024369C5B3}" sibTransId="{CFEF69E9-4E0F-4B33-9C81-9B73EC7F891D}"/>
    <dgm:cxn modelId="{BF606471-DB19-4729-90C9-9FC91021E8D4}" type="presParOf" srcId="{03FBD478-A8B9-46A0-AA3A-E9C2B3354A1C}" destId="{7332B2D2-D461-4084-96E7-7281A64620DB}" srcOrd="0" destOrd="0" presId="urn:microsoft.com/office/officeart/2005/8/layout/hProcess4"/>
    <dgm:cxn modelId="{69144193-A3D5-4F10-B828-C40D2C875660}" type="presParOf" srcId="{03FBD478-A8B9-46A0-AA3A-E9C2B3354A1C}" destId="{127E6747-8CAB-4A03-BDB4-3FCBE11EE583}" srcOrd="1" destOrd="0" presId="urn:microsoft.com/office/officeart/2005/8/layout/hProcess4"/>
    <dgm:cxn modelId="{ABCE65A5-6E36-4201-8874-244E23C76257}" type="presParOf" srcId="{03FBD478-A8B9-46A0-AA3A-E9C2B3354A1C}" destId="{447F0807-329B-45D8-9104-E66496F64684}" srcOrd="2" destOrd="0" presId="urn:microsoft.com/office/officeart/2005/8/layout/hProcess4"/>
    <dgm:cxn modelId="{440C2368-9D44-4BF7-BAA0-468433F82822}" type="presParOf" srcId="{447F0807-329B-45D8-9104-E66496F64684}" destId="{ADD09F4A-CAC3-4CCA-A379-8F37816DD5B7}" srcOrd="0" destOrd="0" presId="urn:microsoft.com/office/officeart/2005/8/layout/hProcess4"/>
    <dgm:cxn modelId="{241B9BB6-37BB-4AB5-9DC7-6E295DDEF4AA}" type="presParOf" srcId="{ADD09F4A-CAC3-4CCA-A379-8F37816DD5B7}" destId="{AE5E8C27-7705-4AEA-867E-72BEDBFD2F8F}" srcOrd="0" destOrd="0" presId="urn:microsoft.com/office/officeart/2005/8/layout/hProcess4"/>
    <dgm:cxn modelId="{6617E8A3-3482-4C65-89C1-DF4B13918118}" type="presParOf" srcId="{ADD09F4A-CAC3-4CCA-A379-8F37816DD5B7}" destId="{880FC6C9-9FC8-40E6-B0AF-ABCF98655335}" srcOrd="1" destOrd="0" presId="urn:microsoft.com/office/officeart/2005/8/layout/hProcess4"/>
    <dgm:cxn modelId="{FA2F8FDB-88CC-429D-9BFE-E2B8CBB01470}" type="presParOf" srcId="{ADD09F4A-CAC3-4CCA-A379-8F37816DD5B7}" destId="{20E47BF8-7821-4072-A05B-1938825D7BDA}" srcOrd="2" destOrd="0" presId="urn:microsoft.com/office/officeart/2005/8/layout/hProcess4"/>
    <dgm:cxn modelId="{59870143-CB59-45A3-832D-ECB0F56145CC}" type="presParOf" srcId="{ADD09F4A-CAC3-4CCA-A379-8F37816DD5B7}" destId="{2A9DA31A-4F8C-46B9-B932-A48240A27EA5}" srcOrd="3" destOrd="0" presId="urn:microsoft.com/office/officeart/2005/8/layout/hProcess4"/>
    <dgm:cxn modelId="{0DDF1F29-CCDB-4B37-8C92-16F8924237EB}" type="presParOf" srcId="{ADD09F4A-CAC3-4CCA-A379-8F37816DD5B7}" destId="{84F8A5E9-7BE6-4212-B999-BC74F3ADEFC1}" srcOrd="4" destOrd="0" presId="urn:microsoft.com/office/officeart/2005/8/layout/hProcess4"/>
    <dgm:cxn modelId="{DD29A0B8-E955-40F7-8B15-D778B372089C}" type="presParOf" srcId="{447F0807-329B-45D8-9104-E66496F64684}" destId="{D994A470-ED11-49D8-9464-E99C6BE17A88}" srcOrd="1" destOrd="0" presId="urn:microsoft.com/office/officeart/2005/8/layout/hProcess4"/>
    <dgm:cxn modelId="{A879D8C7-43FC-4292-A562-E491F34F1301}" type="presParOf" srcId="{447F0807-329B-45D8-9104-E66496F64684}" destId="{8A52D256-6504-440D-A7AF-B642B1706495}" srcOrd="2" destOrd="0" presId="urn:microsoft.com/office/officeart/2005/8/layout/hProcess4"/>
    <dgm:cxn modelId="{4B332D40-F201-4A82-AFF0-967AE78F899C}" type="presParOf" srcId="{8A52D256-6504-440D-A7AF-B642B1706495}" destId="{E351362A-33A5-4B1C-B776-374115FD695C}" srcOrd="0" destOrd="0" presId="urn:microsoft.com/office/officeart/2005/8/layout/hProcess4"/>
    <dgm:cxn modelId="{283BC215-4EE6-4E5B-B29B-5E86FD8AF532}" type="presParOf" srcId="{8A52D256-6504-440D-A7AF-B642B1706495}" destId="{60D8FA29-7A0D-482A-87CB-A27F07492686}" srcOrd="1" destOrd="0" presId="urn:microsoft.com/office/officeart/2005/8/layout/hProcess4"/>
    <dgm:cxn modelId="{77440320-EB28-483A-9352-60E6033D282D}" type="presParOf" srcId="{8A52D256-6504-440D-A7AF-B642B1706495}" destId="{EFBC0FCF-838C-4188-970B-3F4C14419F03}" srcOrd="2" destOrd="0" presId="urn:microsoft.com/office/officeart/2005/8/layout/hProcess4"/>
    <dgm:cxn modelId="{6BB86E5E-8902-4B58-A5CE-C3A2396E479F}" type="presParOf" srcId="{8A52D256-6504-440D-A7AF-B642B1706495}" destId="{88263D3F-E983-4BF1-8476-4F7F1DDA2951}" srcOrd="3" destOrd="0" presId="urn:microsoft.com/office/officeart/2005/8/layout/hProcess4"/>
    <dgm:cxn modelId="{2157DFBD-0469-4FC1-A83D-F2388513F09D}" type="presParOf" srcId="{8A52D256-6504-440D-A7AF-B642B1706495}" destId="{C0919CC1-1EFB-4924-89C3-985CC57D1DEA}" srcOrd="4" destOrd="0" presId="urn:microsoft.com/office/officeart/2005/8/layout/hProcess4"/>
    <dgm:cxn modelId="{7EF7AC4F-17AC-4E28-B409-12DB5E8DC88E}" type="presParOf" srcId="{447F0807-329B-45D8-9104-E66496F64684}" destId="{638290D4-5465-46C4-8C98-C87C453425EB}" srcOrd="3" destOrd="0" presId="urn:microsoft.com/office/officeart/2005/8/layout/hProcess4"/>
    <dgm:cxn modelId="{3E3CE23C-0D96-4F74-B6E0-E6F6159B2D8E}" type="presParOf" srcId="{447F0807-329B-45D8-9104-E66496F64684}" destId="{F0CE6FFC-4420-4C60-856B-19FE8A97967C}" srcOrd="4" destOrd="0" presId="urn:microsoft.com/office/officeart/2005/8/layout/hProcess4"/>
    <dgm:cxn modelId="{90CF82FB-FB7C-498F-A3CA-B3F6456C8D4B}" type="presParOf" srcId="{F0CE6FFC-4420-4C60-856B-19FE8A97967C}" destId="{77D4D8FF-4448-4118-AC75-8393AE8E8689}" srcOrd="0" destOrd="0" presId="urn:microsoft.com/office/officeart/2005/8/layout/hProcess4"/>
    <dgm:cxn modelId="{950D9A8B-BAC9-4BAD-98EA-B4C16550DB01}" type="presParOf" srcId="{F0CE6FFC-4420-4C60-856B-19FE8A97967C}" destId="{7CCC449F-770E-4F06-BBB7-3EA8FBDE09C2}" srcOrd="1" destOrd="0" presId="urn:microsoft.com/office/officeart/2005/8/layout/hProcess4"/>
    <dgm:cxn modelId="{8C7A3D75-FDC1-44AD-A66F-DE2556F14910}" type="presParOf" srcId="{F0CE6FFC-4420-4C60-856B-19FE8A97967C}" destId="{4AA493A3-4B34-4F00-B472-033F53EDBF14}" srcOrd="2" destOrd="0" presId="urn:microsoft.com/office/officeart/2005/8/layout/hProcess4"/>
    <dgm:cxn modelId="{87E4DBA7-40C5-4DEB-BD71-774AB3DB0540}" type="presParOf" srcId="{F0CE6FFC-4420-4C60-856B-19FE8A97967C}" destId="{1D0128C3-F467-4F06-B42F-D6416F77A037}" srcOrd="3" destOrd="0" presId="urn:microsoft.com/office/officeart/2005/8/layout/hProcess4"/>
    <dgm:cxn modelId="{D5C55DA7-8E61-4D44-B6D9-741C388025A8}" type="presParOf" srcId="{F0CE6FFC-4420-4C60-856B-19FE8A97967C}" destId="{48CC8C81-63D7-4A07-8D89-9C02C5B6AF00}" srcOrd="4" destOrd="0" presId="urn:microsoft.com/office/officeart/2005/8/layout/hProcess4"/>
    <dgm:cxn modelId="{CE459983-0D15-46C6-BBB1-FFC8AF7EF78F}" type="presParOf" srcId="{447F0807-329B-45D8-9104-E66496F64684}" destId="{7E3EA5C2-37D3-4C1C-AEE3-4DE0A743A12F}" srcOrd="5" destOrd="0" presId="urn:microsoft.com/office/officeart/2005/8/layout/hProcess4"/>
    <dgm:cxn modelId="{BC4007AF-6914-4100-A184-75D9C4C96B5C}" type="presParOf" srcId="{447F0807-329B-45D8-9104-E66496F64684}" destId="{CC035597-992D-4475-B8EE-8EE23A9E4F40}" srcOrd="6" destOrd="0" presId="urn:microsoft.com/office/officeart/2005/8/layout/hProcess4"/>
    <dgm:cxn modelId="{96D2F43A-1077-4279-B03F-A48FC887890E}" type="presParOf" srcId="{CC035597-992D-4475-B8EE-8EE23A9E4F40}" destId="{AD02C161-D5F4-445D-9582-564074C9B7CB}" srcOrd="0" destOrd="0" presId="urn:microsoft.com/office/officeart/2005/8/layout/hProcess4"/>
    <dgm:cxn modelId="{E6358EA0-691A-4466-BEFF-5717BADE52F8}" type="presParOf" srcId="{CC035597-992D-4475-B8EE-8EE23A9E4F40}" destId="{09F4477F-A911-40EB-A981-24FDCF443E65}" srcOrd="1" destOrd="0" presId="urn:microsoft.com/office/officeart/2005/8/layout/hProcess4"/>
    <dgm:cxn modelId="{460ED7E3-558E-4E6C-991F-DA5FEF3215CC}" type="presParOf" srcId="{CC035597-992D-4475-B8EE-8EE23A9E4F40}" destId="{CBCFBE61-4EF0-493F-9840-A4B98B740070}" srcOrd="2" destOrd="0" presId="urn:microsoft.com/office/officeart/2005/8/layout/hProcess4"/>
    <dgm:cxn modelId="{07BF1913-F31B-4A35-B196-06C3074B984B}" type="presParOf" srcId="{CC035597-992D-4475-B8EE-8EE23A9E4F40}" destId="{63AC8020-D63B-442A-8680-A739436A764F}" srcOrd="3" destOrd="0" presId="urn:microsoft.com/office/officeart/2005/8/layout/hProcess4"/>
    <dgm:cxn modelId="{6BE0ACD6-7EF2-4E73-9913-A5BF7CDF151E}" type="presParOf" srcId="{CC035597-992D-4475-B8EE-8EE23A9E4F40}" destId="{B0F1A5DB-83EA-46D1-B777-EDA0173AE69E}" srcOrd="4" destOrd="0" presId="urn:microsoft.com/office/officeart/2005/8/layout/hProcess4"/>
    <dgm:cxn modelId="{1FF42584-C0D1-435D-B27D-FAA4536635D2}" type="presParOf" srcId="{447F0807-329B-45D8-9104-E66496F64684}" destId="{AC95EABB-4E9B-4C7F-AC00-9DAE141CAA45}" srcOrd="7" destOrd="0" presId="urn:microsoft.com/office/officeart/2005/8/layout/hProcess4"/>
    <dgm:cxn modelId="{DEC8C8FE-3EE9-4AC7-8D65-005B625F2A12}" type="presParOf" srcId="{447F0807-329B-45D8-9104-E66496F64684}" destId="{3756F86F-E570-4618-9796-0EBDC5D6919E}" srcOrd="8" destOrd="0" presId="urn:microsoft.com/office/officeart/2005/8/layout/hProcess4"/>
    <dgm:cxn modelId="{E406CB6F-9151-4810-9D37-C642AB7298B7}" type="presParOf" srcId="{3756F86F-E570-4618-9796-0EBDC5D6919E}" destId="{DB839BB6-A9C2-4430-9725-42DE9C525DE0}" srcOrd="0" destOrd="0" presId="urn:microsoft.com/office/officeart/2005/8/layout/hProcess4"/>
    <dgm:cxn modelId="{39B66EBB-3A14-4DDD-BA81-FC183373141A}" type="presParOf" srcId="{3756F86F-E570-4618-9796-0EBDC5D6919E}" destId="{1C0FCCC1-7510-43A8-A434-9DF5F900B730}" srcOrd="1" destOrd="0" presId="urn:microsoft.com/office/officeart/2005/8/layout/hProcess4"/>
    <dgm:cxn modelId="{1C163BF8-6E4B-463C-8386-597DEA06B1D2}" type="presParOf" srcId="{3756F86F-E570-4618-9796-0EBDC5D6919E}" destId="{BB61DDC0-E8B8-4ECC-9DCA-19CD238D974C}" srcOrd="2" destOrd="0" presId="urn:microsoft.com/office/officeart/2005/8/layout/hProcess4"/>
    <dgm:cxn modelId="{F7B649A4-3383-480B-A945-7F56CC255900}" type="presParOf" srcId="{3756F86F-E570-4618-9796-0EBDC5D6919E}" destId="{FA412A73-93B7-45BA-B8FD-F69D844A656B}" srcOrd="3" destOrd="0" presId="urn:microsoft.com/office/officeart/2005/8/layout/hProcess4"/>
    <dgm:cxn modelId="{41E0CA56-826B-4A27-AD2F-E4E6BF988252}" type="presParOf" srcId="{3756F86F-E570-4618-9796-0EBDC5D6919E}" destId="{C112F235-7111-49F5-9001-D97591C64D1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C465A3-FD81-4F24-B4E3-08B42046DCD3}">
      <dsp:nvSpPr>
        <dsp:cNvPr id="0" name=""/>
        <dsp:cNvSpPr/>
      </dsp:nvSpPr>
      <dsp:spPr>
        <a:xfrm>
          <a:off x="2001" y="0"/>
          <a:ext cx="3113893" cy="47568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Mitigation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Limit the causes of climate change</a:t>
          </a:r>
        </a:p>
      </dsp:txBody>
      <dsp:txXfrm>
        <a:off x="2001" y="1902741"/>
        <a:ext cx="3113893" cy="1902741"/>
      </dsp:txXfrm>
    </dsp:sp>
    <dsp:sp modelId="{3D4A90D3-3053-439A-8E38-19D8B9CCC776}">
      <dsp:nvSpPr>
        <dsp:cNvPr id="0" name=""/>
        <dsp:cNvSpPr/>
      </dsp:nvSpPr>
      <dsp:spPr>
        <a:xfrm>
          <a:off x="595682" y="114422"/>
          <a:ext cx="1926531" cy="1926008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2000" r="-12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2037246-D992-48CF-B9E3-876157B74A7D}">
      <dsp:nvSpPr>
        <dsp:cNvPr id="0" name=""/>
        <dsp:cNvSpPr/>
      </dsp:nvSpPr>
      <dsp:spPr>
        <a:xfrm>
          <a:off x="3209311" y="0"/>
          <a:ext cx="3113893" cy="47568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Adaptation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Limit the effects of climate change</a:t>
          </a:r>
        </a:p>
      </dsp:txBody>
      <dsp:txXfrm>
        <a:off x="3209311" y="1902741"/>
        <a:ext cx="3113893" cy="1902741"/>
      </dsp:txXfrm>
    </dsp:sp>
    <dsp:sp modelId="{D222E66E-97CF-4B59-8512-FEA002C691DB}">
      <dsp:nvSpPr>
        <dsp:cNvPr id="0" name=""/>
        <dsp:cNvSpPr/>
      </dsp:nvSpPr>
      <dsp:spPr>
        <a:xfrm>
          <a:off x="3802992" y="114161"/>
          <a:ext cx="1926531" cy="192653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433EA2F-A1C1-47DE-98B8-62F13E5DAA57}">
      <dsp:nvSpPr>
        <dsp:cNvPr id="0" name=""/>
        <dsp:cNvSpPr/>
      </dsp:nvSpPr>
      <dsp:spPr>
        <a:xfrm>
          <a:off x="6416621" y="0"/>
          <a:ext cx="3113893" cy="47568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Sequestration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Remove CO</a:t>
          </a:r>
          <a:r>
            <a:rPr lang="en-US" sz="2900" kern="1200" baseline="-25000" dirty="0"/>
            <a:t>2</a:t>
          </a:r>
          <a:r>
            <a:rPr lang="en-US" sz="2900" kern="1200" dirty="0"/>
            <a:t> from the atmosphere</a:t>
          </a:r>
        </a:p>
      </dsp:txBody>
      <dsp:txXfrm>
        <a:off x="6416621" y="1902741"/>
        <a:ext cx="3113893" cy="1902741"/>
      </dsp:txXfrm>
    </dsp:sp>
    <dsp:sp modelId="{D6B477D4-5643-48B9-8C21-FC5547AD11DD}">
      <dsp:nvSpPr>
        <dsp:cNvPr id="0" name=""/>
        <dsp:cNvSpPr/>
      </dsp:nvSpPr>
      <dsp:spPr>
        <a:xfrm>
          <a:off x="7010302" y="114161"/>
          <a:ext cx="1926531" cy="192653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8F7AC78-B369-4A74-9000-0249E547272B}">
      <dsp:nvSpPr>
        <dsp:cNvPr id="0" name=""/>
        <dsp:cNvSpPr/>
      </dsp:nvSpPr>
      <dsp:spPr>
        <a:xfrm>
          <a:off x="381300" y="3805482"/>
          <a:ext cx="8769914" cy="713527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0FC6C9-9FC8-40E6-B0AF-ABCF98655335}">
      <dsp:nvSpPr>
        <dsp:cNvPr id="0" name=""/>
        <dsp:cNvSpPr/>
      </dsp:nvSpPr>
      <dsp:spPr>
        <a:xfrm>
          <a:off x="1903" y="1582074"/>
          <a:ext cx="2125733" cy="1367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Proposal Review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Consultant Selection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Council Approval</a:t>
          </a:r>
        </a:p>
      </dsp:txBody>
      <dsp:txXfrm>
        <a:off x="33362" y="1613533"/>
        <a:ext cx="2062815" cy="1011161"/>
      </dsp:txXfrm>
    </dsp:sp>
    <dsp:sp modelId="{D994A470-ED11-49D8-9464-E99C6BE17A88}">
      <dsp:nvSpPr>
        <dsp:cNvPr id="0" name=""/>
        <dsp:cNvSpPr/>
      </dsp:nvSpPr>
      <dsp:spPr>
        <a:xfrm>
          <a:off x="1127386" y="1750800"/>
          <a:ext cx="2221684" cy="2221684"/>
        </a:xfrm>
        <a:prstGeom prst="leftCircularArrow">
          <a:avLst>
            <a:gd name="adj1" fmla="val 3284"/>
            <a:gd name="adj2" fmla="val 405347"/>
            <a:gd name="adj3" fmla="val 2180858"/>
            <a:gd name="adj4" fmla="val 9024489"/>
            <a:gd name="adj5" fmla="val 383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DA31A-4F8C-46B9-B932-A48240A27EA5}">
      <dsp:nvSpPr>
        <dsp:cNvPr id="0" name=""/>
        <dsp:cNvSpPr/>
      </dsp:nvSpPr>
      <dsp:spPr>
        <a:xfrm>
          <a:off x="497364" y="2527000"/>
          <a:ext cx="1687279" cy="8441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Consultant Selection</a:t>
          </a:r>
        </a:p>
      </dsp:txBody>
      <dsp:txXfrm>
        <a:off x="522089" y="2551725"/>
        <a:ext cx="1637829" cy="794717"/>
      </dsp:txXfrm>
    </dsp:sp>
    <dsp:sp modelId="{60D8FA29-7A0D-482A-87CB-A27F07492686}">
      <dsp:nvSpPr>
        <dsp:cNvPr id="0" name=""/>
        <dsp:cNvSpPr/>
      </dsp:nvSpPr>
      <dsp:spPr>
        <a:xfrm>
          <a:off x="2532045" y="1711227"/>
          <a:ext cx="1925022" cy="1367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Outreach/Equity Plan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Gather GHG Data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Gather CRVA Data</a:t>
          </a:r>
        </a:p>
      </dsp:txBody>
      <dsp:txXfrm>
        <a:off x="2563504" y="2035617"/>
        <a:ext cx="1862104" cy="1011161"/>
      </dsp:txXfrm>
    </dsp:sp>
    <dsp:sp modelId="{638290D4-5465-46C4-8C98-C87C453425EB}">
      <dsp:nvSpPr>
        <dsp:cNvPr id="0" name=""/>
        <dsp:cNvSpPr/>
      </dsp:nvSpPr>
      <dsp:spPr>
        <a:xfrm>
          <a:off x="3492428" y="566394"/>
          <a:ext cx="2301947" cy="2301947"/>
        </a:xfrm>
        <a:prstGeom prst="circularArrow">
          <a:avLst>
            <a:gd name="adj1" fmla="val 3169"/>
            <a:gd name="adj2" fmla="val 390155"/>
            <a:gd name="adj3" fmla="val 19789215"/>
            <a:gd name="adj4" fmla="val 12930392"/>
            <a:gd name="adj5" fmla="val 3697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263D3F-E983-4BF1-8476-4F7F1DDA2951}">
      <dsp:nvSpPr>
        <dsp:cNvPr id="0" name=""/>
        <dsp:cNvSpPr/>
      </dsp:nvSpPr>
      <dsp:spPr>
        <a:xfrm>
          <a:off x="2917626" y="1094790"/>
          <a:ext cx="1706328" cy="844167"/>
        </a:xfrm>
        <a:prstGeom prst="roundRect">
          <a:avLst>
            <a:gd name="adj" fmla="val 1000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CRVA &amp; GHG Inventory</a:t>
          </a:r>
        </a:p>
      </dsp:txBody>
      <dsp:txXfrm>
        <a:off x="2942351" y="1119515"/>
        <a:ext cx="1656878" cy="794717"/>
      </dsp:txXfrm>
    </dsp:sp>
    <dsp:sp modelId="{7CCC449F-770E-4F06-BBB7-3EA8FBDE09C2}">
      <dsp:nvSpPr>
        <dsp:cNvPr id="0" name=""/>
        <dsp:cNvSpPr/>
      </dsp:nvSpPr>
      <dsp:spPr>
        <a:xfrm>
          <a:off x="4971356" y="1579826"/>
          <a:ext cx="1657401" cy="1367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Community Education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Community Involvement</a:t>
          </a:r>
        </a:p>
      </dsp:txBody>
      <dsp:txXfrm>
        <a:off x="5002815" y="1611285"/>
        <a:ext cx="1594483" cy="1011161"/>
      </dsp:txXfrm>
    </dsp:sp>
    <dsp:sp modelId="{7E3EA5C2-37D3-4C1C-AEE3-4DE0A743A12F}">
      <dsp:nvSpPr>
        <dsp:cNvPr id="0" name=""/>
        <dsp:cNvSpPr/>
      </dsp:nvSpPr>
      <dsp:spPr>
        <a:xfrm>
          <a:off x="5856172" y="1878631"/>
          <a:ext cx="2091746" cy="2091746"/>
        </a:xfrm>
        <a:prstGeom prst="leftCircularArrow">
          <a:avLst>
            <a:gd name="adj1" fmla="val 3488"/>
            <a:gd name="adj2" fmla="val 432620"/>
            <a:gd name="adj3" fmla="val 2103113"/>
            <a:gd name="adj4" fmla="val 8919471"/>
            <a:gd name="adj5" fmla="val 4069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0128C3-F467-4F06-B42F-D6416F77A037}">
      <dsp:nvSpPr>
        <dsp:cNvPr id="0" name=""/>
        <dsp:cNvSpPr/>
      </dsp:nvSpPr>
      <dsp:spPr>
        <a:xfrm>
          <a:off x="5212615" y="2574242"/>
          <a:ext cx="1727351" cy="853160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Draft Climate Protection &amp; Resiliency Plan</a:t>
          </a:r>
        </a:p>
      </dsp:txBody>
      <dsp:txXfrm>
        <a:off x="5237603" y="2599230"/>
        <a:ext cx="1677375" cy="803184"/>
      </dsp:txXfrm>
    </dsp:sp>
    <dsp:sp modelId="{09F4477F-A911-40EB-A981-24FDCF443E65}">
      <dsp:nvSpPr>
        <dsp:cNvPr id="0" name=""/>
        <dsp:cNvSpPr/>
      </dsp:nvSpPr>
      <dsp:spPr>
        <a:xfrm>
          <a:off x="7287368" y="1716105"/>
          <a:ext cx="1657401" cy="1367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Public Comment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Workgroup Feedback</a:t>
          </a:r>
        </a:p>
      </dsp:txBody>
      <dsp:txXfrm>
        <a:off x="7318827" y="2040494"/>
        <a:ext cx="1594483" cy="1011161"/>
      </dsp:txXfrm>
    </dsp:sp>
    <dsp:sp modelId="{AC95EABB-4E9B-4C7F-AC00-9DAE141CAA45}">
      <dsp:nvSpPr>
        <dsp:cNvPr id="0" name=""/>
        <dsp:cNvSpPr/>
      </dsp:nvSpPr>
      <dsp:spPr>
        <a:xfrm>
          <a:off x="8108846" y="549138"/>
          <a:ext cx="2327553" cy="2327553"/>
        </a:xfrm>
        <a:prstGeom prst="circularArrow">
          <a:avLst>
            <a:gd name="adj1" fmla="val 3134"/>
            <a:gd name="adj2" fmla="val 385545"/>
            <a:gd name="adj3" fmla="val 19808588"/>
            <a:gd name="adj4" fmla="val 12945154"/>
            <a:gd name="adj5" fmla="val 3657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C8020-D63B-442A-8680-A739436A764F}">
      <dsp:nvSpPr>
        <dsp:cNvPr id="0" name=""/>
        <dsp:cNvSpPr/>
      </dsp:nvSpPr>
      <dsp:spPr>
        <a:xfrm>
          <a:off x="7517842" y="1079115"/>
          <a:ext cx="1748919" cy="863676"/>
        </a:xfrm>
        <a:prstGeom prst="roundRect">
          <a:avLst>
            <a:gd name="adj" fmla="val 1000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Final Climate Protection &amp; Resiliency Plan</a:t>
          </a:r>
        </a:p>
      </dsp:txBody>
      <dsp:txXfrm>
        <a:off x="7543138" y="1104411"/>
        <a:ext cx="1698327" cy="813084"/>
      </dsp:txXfrm>
    </dsp:sp>
    <dsp:sp modelId="{1C0FCCC1-7510-43A8-A434-9DF5F900B730}">
      <dsp:nvSpPr>
        <dsp:cNvPr id="0" name=""/>
        <dsp:cNvSpPr/>
      </dsp:nvSpPr>
      <dsp:spPr>
        <a:xfrm>
          <a:off x="9614164" y="1574502"/>
          <a:ext cx="1657401" cy="1367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Community Involvement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Stakeholder Involvement</a:t>
          </a:r>
        </a:p>
      </dsp:txBody>
      <dsp:txXfrm>
        <a:off x="9645623" y="1605961"/>
        <a:ext cx="1594483" cy="1011161"/>
      </dsp:txXfrm>
    </dsp:sp>
    <dsp:sp modelId="{FA412A73-93B7-45BA-B8FD-F69D844A656B}">
      <dsp:nvSpPr>
        <dsp:cNvPr id="0" name=""/>
        <dsp:cNvSpPr/>
      </dsp:nvSpPr>
      <dsp:spPr>
        <a:xfrm>
          <a:off x="9833589" y="2612257"/>
          <a:ext cx="1771018" cy="874456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Plan Implementation</a:t>
          </a:r>
        </a:p>
      </dsp:txBody>
      <dsp:txXfrm>
        <a:off x="9859201" y="2637869"/>
        <a:ext cx="1719794" cy="823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3D403CB-487C-46EF-BA5E-CE848A06ED68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0760943-C0C3-4D5A-BD5D-5D7E0F167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6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60943-C0C3-4D5A-BD5D-5D7E0F167D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32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60943-C0C3-4D5A-BD5D-5D7E0F167D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73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12D8D-AAF4-4D87-A8CD-F4D86A5F2F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96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60943-C0C3-4D5A-BD5D-5D7E0F167D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16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60943-C0C3-4D5A-BD5D-5D7E0F167D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90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60943-C0C3-4D5A-BD5D-5D7E0F167D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82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60943-C0C3-4D5A-BD5D-5D7E0F167D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00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60943-C0C3-4D5A-BD5D-5D7E0F167D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67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60943-C0C3-4D5A-BD5D-5D7E0F167D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60943-C0C3-4D5A-BD5D-5D7E0F167D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0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60943-C0C3-4D5A-BD5D-5D7E0F167D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00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E09B8-FE9A-400D-9AB3-41A0182A2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0F2A54-7413-4E88-815B-758936714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9B634-F178-40F3-9CC2-3C2B3F21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5CD56-D63F-4904-A46E-F1AEC7DCC880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BC673-9088-4DA4-98EA-216323A56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64BB7-3B8C-4347-AE53-6C99F0DB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2A994-757D-4A02-9EC7-813122734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52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EE248-B746-4E13-9EA9-2EEBA3CEF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A6D409-3509-4114-A497-605E03A1E1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E0ACE-A94A-4E3E-BBE8-6E932EAA4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5CD56-D63F-4904-A46E-F1AEC7DCC880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00B42-56F3-4A90-848E-F525EA1E0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06B7F-9CEB-41A9-869E-43A15CCF5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2A994-757D-4A02-9EC7-813122734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39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C4737A-E6B1-448A-B96F-046B206B77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68A206-E06E-43E8-A16A-D1B101E83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D5E75-06B0-48ED-8853-A444E726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5CD56-D63F-4904-A46E-F1AEC7DCC880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FFBD0-6784-416E-83FA-51A63362E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8C729-A95E-4A59-9738-28B24E425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2A994-757D-4A02-9EC7-813122734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45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C7DDE-51D5-4288-B6B6-AFF1306D9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7CC90-C5E9-4BD9-86DD-F9943214C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7532B-60C4-487E-88E8-88A1A126A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5CD56-D63F-4904-A46E-F1AEC7DCC880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D0C99-C8FA-4A9D-AFCD-39AFDAE2F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F17C-6B15-4A11-A2F0-0AE58EF9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2A994-757D-4A02-9EC7-813122734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93C66-19B1-4413-8F77-49DD4E380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4AFEB-53CF-44F5-92A8-3B76243AE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2C34A-A076-4D76-B2E9-BD6221C9D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5CD56-D63F-4904-A46E-F1AEC7DCC880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4DA3A-CD92-44F7-8736-91D256B35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57D28-6A1D-4A0A-BBAE-501BDAB92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2A994-757D-4A02-9EC7-813122734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4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B04EC-FA3A-4E4B-96F8-047AA6E94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7CA76-FB78-49D3-82A5-793E99D03A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28600-C080-47CF-8A58-B6DAD54F2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0F01A-6910-45A5-9209-0ED783D6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5CD56-D63F-4904-A46E-F1AEC7DCC880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41764E-F840-4BBB-A1CA-B2F2F3D3F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ECE046-7E52-48DB-AB3A-6E596FA6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2A994-757D-4A02-9EC7-813122734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09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B8777-1624-40C6-9814-241DB88C1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31F6E-1376-46B2-ABFE-25A3E8812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8FC95-B40D-4936-9F20-71FD951FA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832C0-FA1F-4845-807D-B5ACF792F6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17E4C2-CBF8-4DDA-A43C-710D967075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E84C38-EE30-4981-B886-85CBA06DB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5CD56-D63F-4904-A46E-F1AEC7DCC880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B567AB-F90C-4890-9E45-AEBCE84F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EC3BBC-E592-4BF1-B7C5-98252FF2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2A994-757D-4A02-9EC7-813122734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36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21663-2971-4974-8A59-40FE0D5B1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2AE06A-9521-4B99-96C5-3841409C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5CD56-D63F-4904-A46E-F1AEC7DCC880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D1472A-7B83-4D3D-A937-24D47807A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CE840-5FDF-41B9-83B5-369E59BC4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2A994-757D-4A02-9EC7-813122734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2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6DC95-215C-4590-802E-0EA4B7C9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5CD56-D63F-4904-A46E-F1AEC7DCC880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65BD85-ABEB-4D68-A0EE-D980B5D10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D60414-4060-4412-AD29-72614800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2A994-757D-4A02-9EC7-813122734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1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E849-94B4-4F28-ABFC-38B87DF3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9197A-7828-4856-819A-A8D626010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D8A6DA-0A94-4062-9EA5-648EC65EA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3F3AAD-8FF4-419F-B1F9-7420AC96D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5CD56-D63F-4904-A46E-F1AEC7DCC880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087DD-7525-42C6-922E-28576E0CA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589D1-4E4B-45E1-B5AC-EEA9C6360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2A994-757D-4A02-9EC7-813122734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5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6DA3F-32CB-4E89-9D9D-56387D129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1DCAB-1115-4965-9795-9B0D25683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8AD9E-B461-4F46-8219-B8A16EB29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18B8B-DB10-4586-B3DD-CE38718C1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5CD56-D63F-4904-A46E-F1AEC7DCC880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EFA94-44B0-472B-B6E9-32219C22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88AE0-35A2-4AA2-9FCC-312058767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2A994-757D-4A02-9EC7-813122734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47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82DA12-8D20-4927-8DA8-7CB43151F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6390E-BD2F-4542-B6AA-C5F0094DB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19032-9785-4CE9-BF2A-31412463F1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5CD56-D63F-4904-A46E-F1AEC7DCC880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25C95-9D94-4072-BF2F-AC2996D49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57849-7145-4631-9053-42D133631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2A994-757D-4A02-9EC7-813122734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4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9EBDF1-1659-438D-B226-58372C5E88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" t="19956" r="-34" b="4148"/>
          <a:stretch/>
        </p:blipFill>
        <p:spPr>
          <a:xfrm>
            <a:off x="3110254" y="10"/>
            <a:ext cx="9081747" cy="3877196"/>
          </a:xfrm>
          <a:prstGeom prst="rect">
            <a:avLst/>
          </a:pr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133BAD-BF42-477B-ADC1-6DE8E636C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12" y="5357104"/>
            <a:ext cx="4050396" cy="12034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81AE8B-5A4C-4264-9093-F8AF9375FCF8}"/>
              </a:ext>
            </a:extLst>
          </p:cNvPr>
          <p:cNvSpPr txBox="1"/>
          <p:nvPr/>
        </p:nvSpPr>
        <p:spPr>
          <a:xfrm>
            <a:off x="312593" y="4182663"/>
            <a:ext cx="603480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39B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Ordinance No. #210088</a:t>
            </a:r>
            <a:br>
              <a:rPr lang="en-US" sz="4000" b="1" dirty="0">
                <a:solidFill>
                  <a:srgbClr val="539B4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539B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Plan Update</a:t>
            </a:r>
          </a:p>
          <a:p>
            <a:endParaRPr lang="en-US" sz="4000" dirty="0">
              <a:solidFill>
                <a:srgbClr val="539B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539B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3, 2021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B0B458-74F8-4CBB-B3A3-528D7BDBE2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93" y="297481"/>
            <a:ext cx="1571964" cy="195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64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B9ED50F-F1D3-4A3A-8955-A12B61FD3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5635" y="5775254"/>
            <a:ext cx="2901261" cy="8619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CB184F-F34B-4CE3-BC49-EFE4530C5A1B}"/>
              </a:ext>
            </a:extLst>
          </p:cNvPr>
          <p:cNvSpPr txBox="1"/>
          <p:nvPr/>
        </p:nvSpPr>
        <p:spPr>
          <a:xfrm>
            <a:off x="944381" y="1645431"/>
            <a:ext cx="99591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E7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ORDINANCE NO. 210088</a:t>
            </a:r>
          </a:p>
          <a:p>
            <a:pPr algn="ctr"/>
            <a:endParaRPr lang="en-US" sz="2400" b="1" dirty="0">
              <a:solidFill>
                <a:srgbClr val="0E7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E7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 No. EV2793 with </a:t>
            </a:r>
            <a:r>
              <a:rPr lang="en-US" sz="2400" b="1" dirty="0" err="1">
                <a:solidFill>
                  <a:srgbClr val="0E7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Brendle</a:t>
            </a:r>
            <a:r>
              <a:rPr lang="en-US" sz="2400" b="1" dirty="0">
                <a:solidFill>
                  <a:srgbClr val="0E7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Group, Inc for $150,000 to develop a comprehensive, equitable, innovative, and multisector Climate Protection and Resiliency Plan that is capable of achieving or exceeding the greenhouse gas emission reduction targets within the dates set forth in Resolution No. 200005 </a:t>
            </a:r>
          </a:p>
          <a:p>
            <a:pPr algn="ctr"/>
            <a:endParaRPr lang="en-US" sz="2400" b="1" dirty="0">
              <a:solidFill>
                <a:srgbClr val="0E7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686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3" name="Rectangle 13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1" name="Picture 3" descr="M:\Environmental Compliance\Courses\Environmental Orientation\Course Renovation Project\Images\PlazaFountain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trans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2" t="9091" r="25026" b="2"/>
          <a:stretch/>
        </p:blipFill>
        <p:spPr bwMode="auto">
          <a:xfrm>
            <a:off x="3606754" y="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Rectangle 13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5" name="Rectangle 13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ADE0A4-20DF-41D1-8759-4326F4B8AF23}"/>
              </a:ext>
            </a:extLst>
          </p:cNvPr>
          <p:cNvSpPr/>
          <p:nvPr/>
        </p:nvSpPr>
        <p:spPr>
          <a:xfrm>
            <a:off x="292893" y="316705"/>
            <a:ext cx="916781" cy="916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D26CE9-F242-4BF5-9563-68AD8521E2CF}"/>
              </a:ext>
            </a:extLst>
          </p:cNvPr>
          <p:cNvSpPr txBox="1"/>
          <p:nvPr/>
        </p:nvSpPr>
        <p:spPr>
          <a:xfrm>
            <a:off x="292893" y="1680731"/>
            <a:ext cx="6034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E7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A9E616-C003-4614-9AAA-FCE6A5A407D9}"/>
              </a:ext>
            </a:extLst>
          </p:cNvPr>
          <p:cNvSpPr txBox="1"/>
          <p:nvPr/>
        </p:nvSpPr>
        <p:spPr>
          <a:xfrm>
            <a:off x="292893" y="3501145"/>
            <a:ext cx="39662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Andy Savastino	</a:t>
            </a:r>
          </a:p>
          <a:p>
            <a:r>
              <a:rPr lang="en-US" b="1" dirty="0"/>
              <a:t>Chief Environmental Officer</a:t>
            </a:r>
          </a:p>
          <a:p>
            <a:r>
              <a:rPr lang="en-US" b="1" dirty="0"/>
              <a:t>Office of Environmental Quality 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Lara Isch </a:t>
            </a:r>
          </a:p>
          <a:p>
            <a:r>
              <a:rPr lang="en-US" b="1" dirty="0"/>
              <a:t>Sustainability Manager</a:t>
            </a:r>
          </a:p>
          <a:p>
            <a:r>
              <a:rPr lang="en-US" b="1" dirty="0"/>
              <a:t>Office of Environmental Quality</a:t>
            </a:r>
          </a:p>
        </p:txBody>
      </p:sp>
    </p:spTree>
    <p:extLst>
      <p:ext uri="{BB962C8B-B14F-4D97-AF65-F5344CB8AC3E}">
        <p14:creationId xmlns:p14="http://schemas.microsoft.com/office/powerpoint/2010/main" val="2355573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B988CC-A6FF-48D2-862D-A42636DBA2F3}"/>
              </a:ext>
            </a:extLst>
          </p:cNvPr>
          <p:cNvSpPr txBox="1"/>
          <p:nvPr/>
        </p:nvSpPr>
        <p:spPr>
          <a:xfrm>
            <a:off x="61192" y="165747"/>
            <a:ext cx="6034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E7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Protection Plan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EB16EA5-3C10-4890-BC3A-E8C6CEEF3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75" y="1124538"/>
            <a:ext cx="3980898" cy="50321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E725D2-575A-40F7-B88F-EA60676D0C0D}"/>
              </a:ext>
            </a:extLst>
          </p:cNvPr>
          <p:cNvSpPr txBox="1"/>
          <p:nvPr/>
        </p:nvSpPr>
        <p:spPr>
          <a:xfrm>
            <a:off x="5209969" y="1332287"/>
            <a:ext cx="6575906" cy="495520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Developed as a foundation for making sustainability  a key principle in municipal operations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Created with input from diverse group of stakeholders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Because of efforts associated with this plan, Kansas City was able to reduce its greenhouse gas emissions, as of 2017: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40% below year 2000 levels for city operations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21% below year 2000 levels for community-wide emissions 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Adopted in 2008 - Short term goals expired in 2020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Plan did not directly address adaptation to climate events or carbon sequestration </a:t>
            </a:r>
          </a:p>
        </p:txBody>
      </p:sp>
    </p:spTree>
    <p:extLst>
      <p:ext uri="{BB962C8B-B14F-4D97-AF65-F5344CB8AC3E}">
        <p14:creationId xmlns:p14="http://schemas.microsoft.com/office/powerpoint/2010/main" val="686829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B988CC-A6FF-48D2-862D-A42636DBA2F3}"/>
              </a:ext>
            </a:extLst>
          </p:cNvPr>
          <p:cNvSpPr txBox="1"/>
          <p:nvPr/>
        </p:nvSpPr>
        <p:spPr>
          <a:xfrm>
            <a:off x="330551" y="389480"/>
            <a:ext cx="6034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E7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 No. 200005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4A87A4-C76D-44C4-8452-26D04F19D482}"/>
              </a:ext>
            </a:extLst>
          </p:cNvPr>
          <p:cNvSpPr txBox="1"/>
          <p:nvPr/>
        </p:nvSpPr>
        <p:spPr>
          <a:xfrm>
            <a:off x="173502" y="1559103"/>
            <a:ext cx="4509334" cy="420115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Adopted May 2020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Crafted with assistance and input from environmental stakeholders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Set new more ambitious greenhouse gas reduction goals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Climate Plan to include climate adaptation and carbon sequestration strategies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Requires an equitable and transparent planning process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2039A71E-2B32-44C3-8325-1F1BF43C8E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568966"/>
              </p:ext>
            </p:extLst>
          </p:nvPr>
        </p:nvGraphicFramePr>
        <p:xfrm>
          <a:off x="5140038" y="1709220"/>
          <a:ext cx="6642933" cy="4325734"/>
        </p:xfrm>
        <a:graphic>
          <a:graphicData uri="http://schemas.openxmlformats.org/drawingml/2006/table">
            <a:tbl>
              <a:tblPr firstRow="1" bandRow="1">
                <a:effectLst>
                  <a:outerShdw blurRad="3810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214311">
                  <a:extLst>
                    <a:ext uri="{9D8B030D-6E8A-4147-A177-3AD203B41FA5}">
                      <a16:colId xmlns:a16="http://schemas.microsoft.com/office/drawing/2014/main" val="1155323755"/>
                    </a:ext>
                  </a:extLst>
                </a:gridCol>
                <a:gridCol w="2214311">
                  <a:extLst>
                    <a:ext uri="{9D8B030D-6E8A-4147-A177-3AD203B41FA5}">
                      <a16:colId xmlns:a16="http://schemas.microsoft.com/office/drawing/2014/main" val="194421984"/>
                    </a:ext>
                  </a:extLst>
                </a:gridCol>
                <a:gridCol w="2214311">
                  <a:extLst>
                    <a:ext uri="{9D8B030D-6E8A-4147-A177-3AD203B41FA5}">
                      <a16:colId xmlns:a16="http://schemas.microsoft.com/office/drawing/2014/main" val="1190210244"/>
                    </a:ext>
                  </a:extLst>
                </a:gridCol>
              </a:tblGrid>
              <a:tr h="75957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GHG Reduction Targets</a:t>
                      </a:r>
                    </a:p>
                  </a:txBody>
                  <a:tcPr>
                    <a:solidFill>
                      <a:srgbClr val="0A8D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Community Wide</a:t>
                      </a:r>
                    </a:p>
                  </a:txBody>
                  <a:tcPr>
                    <a:solidFill>
                      <a:srgbClr val="0A8D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City Operations</a:t>
                      </a:r>
                    </a:p>
                  </a:txBody>
                  <a:tcPr>
                    <a:solidFill>
                      <a:srgbClr val="0A8D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053997"/>
                  </a:ext>
                </a:extLst>
              </a:tr>
              <a:tr h="75957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2008 Climate Plan Goals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30% by 2020 with 2000 baseline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30% by 2020 with 2000 baseline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43545"/>
                  </a:ext>
                </a:extLst>
              </a:tr>
              <a:tr h="75957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2008 Climate Plan Achieved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21% as of 2017 GHG Inventory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40% as of 2017 GHG Inventory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557615"/>
                  </a:ext>
                </a:extLst>
              </a:tr>
              <a:tr h="759574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Resolution# 200005 Adopted 2020</a:t>
                      </a:r>
                    </a:p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Updated baseline to 2005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30% by 2025</a:t>
                      </a:r>
                    </a:p>
                    <a:p>
                      <a:pPr algn="ctr"/>
                      <a:r>
                        <a:rPr lang="en-US" b="1" dirty="0"/>
                        <a:t>50% by 2030 with 0% from electricity</a:t>
                      </a:r>
                    </a:p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Carbon Neutral 2040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0% from electricity by 2022</a:t>
                      </a:r>
                    </a:p>
                    <a:p>
                      <a:pPr algn="ctr"/>
                      <a:r>
                        <a:rPr lang="en-US" b="1" dirty="0"/>
                        <a:t>70% by 2025 </a:t>
                      </a:r>
                    </a:p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Carbon Neutral 2030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959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4377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F3ACCFE-A594-4647-8776-F2F0AE7F144F}"/>
              </a:ext>
            </a:extLst>
          </p:cNvPr>
          <p:cNvSpPr txBox="1"/>
          <p:nvPr/>
        </p:nvSpPr>
        <p:spPr>
          <a:xfrm>
            <a:off x="181782" y="138853"/>
            <a:ext cx="7267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E7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Kansas City’s Carbon Footprint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5DB175-4886-4C26-AAFE-79416D370B78}"/>
              </a:ext>
            </a:extLst>
          </p:cNvPr>
          <p:cNvSpPr txBox="1"/>
          <p:nvPr/>
        </p:nvSpPr>
        <p:spPr>
          <a:xfrm>
            <a:off x="0" y="1231900"/>
            <a:ext cx="11793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F77BD"/>
                </a:solidFill>
                <a:latin typeface="Raleway"/>
              </a:rPr>
              <a:t>C</a:t>
            </a:r>
            <a:r>
              <a:rPr lang="en-US" sz="2000" b="1" i="0" dirty="0">
                <a:solidFill>
                  <a:srgbClr val="0F77BD"/>
                </a:solidFill>
                <a:effectLst/>
                <a:latin typeface="Raleway"/>
              </a:rPr>
              <a:t>arbon </a:t>
            </a:r>
            <a:r>
              <a:rPr lang="en-US" sz="2000" b="1" dirty="0">
                <a:solidFill>
                  <a:srgbClr val="0F77BD"/>
                </a:solidFill>
                <a:latin typeface="Raleway"/>
              </a:rPr>
              <a:t>F</a:t>
            </a:r>
            <a:r>
              <a:rPr lang="en-US" sz="2000" b="1" i="0" dirty="0">
                <a:solidFill>
                  <a:srgbClr val="0F77BD"/>
                </a:solidFill>
                <a:effectLst/>
                <a:latin typeface="Raleway"/>
              </a:rPr>
              <a:t>ootprint: </a:t>
            </a:r>
            <a:r>
              <a:rPr lang="en-US" sz="2000" b="1" dirty="0">
                <a:solidFill>
                  <a:srgbClr val="0F77BD"/>
                </a:solidFill>
                <a:latin typeface="Raleway"/>
              </a:rPr>
              <a:t>T</a:t>
            </a:r>
            <a:r>
              <a:rPr lang="en-US" sz="2000" b="1" i="0" dirty="0">
                <a:solidFill>
                  <a:srgbClr val="0F77BD"/>
                </a:solidFill>
                <a:effectLst/>
                <a:latin typeface="Raleway"/>
              </a:rPr>
              <a:t>he total amount of greenhouse gases that are generated by our actions.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12CDE-00D5-4C17-A8DD-95B14AE0870D}"/>
              </a:ext>
            </a:extLst>
          </p:cNvPr>
          <p:cNvSpPr txBox="1"/>
          <p:nvPr/>
        </p:nvSpPr>
        <p:spPr>
          <a:xfrm>
            <a:off x="7928518" y="6196462"/>
            <a:ext cx="3725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KCMO 2017 GHG Inventory and Worldbank.org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2B524B-9476-4530-9133-57D835F660BA}"/>
              </a:ext>
            </a:extLst>
          </p:cNvPr>
          <p:cNvSpPr txBox="1"/>
          <p:nvPr/>
        </p:nvSpPr>
        <p:spPr>
          <a:xfrm>
            <a:off x="181782" y="2415822"/>
            <a:ext cx="34850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1A1A1A"/>
                </a:solidFill>
                <a:effectLst/>
                <a:latin typeface="Raleway"/>
              </a:rPr>
              <a:t>To have the best chance of avoiding a 2</a:t>
            </a:r>
            <a:r>
              <a:rPr lang="en-US" b="0" dirty="0">
                <a:solidFill>
                  <a:srgbClr val="1A1A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b="0" dirty="0">
                <a:solidFill>
                  <a:srgbClr val="1A1A1A"/>
                </a:solidFill>
                <a:effectLst/>
                <a:latin typeface="Raleway"/>
              </a:rPr>
              <a:t>C (3.6</a:t>
            </a:r>
            <a:r>
              <a:rPr lang="en-US" b="0" dirty="0">
                <a:solidFill>
                  <a:srgbClr val="1A1A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b="0" dirty="0">
                <a:solidFill>
                  <a:srgbClr val="1A1A1A"/>
                </a:solidFill>
                <a:effectLst/>
                <a:latin typeface="Raleway"/>
              </a:rPr>
              <a:t>F) rise in global temperatures, the average global carbon footprint needs to drop to under 2 tons per person per year by 2050.</a:t>
            </a:r>
          </a:p>
          <a:p>
            <a:pPr algn="ctr"/>
            <a:endParaRPr lang="en-US" dirty="0">
              <a:solidFill>
                <a:srgbClr val="1A1A1A"/>
              </a:solidFill>
              <a:latin typeface="Raleway"/>
            </a:endParaRPr>
          </a:p>
          <a:p>
            <a:pPr algn="ctr"/>
            <a:r>
              <a:rPr lang="en-US" b="0" dirty="0">
                <a:solidFill>
                  <a:srgbClr val="1A1A1A"/>
                </a:solidFill>
                <a:effectLst/>
                <a:latin typeface="Raleway"/>
              </a:rPr>
              <a:t>As of </a:t>
            </a:r>
            <a:r>
              <a:rPr lang="en-US" b="0" dirty="0">
                <a:effectLst/>
                <a:latin typeface="Raleway"/>
              </a:rPr>
              <a:t>2017</a:t>
            </a:r>
            <a:r>
              <a:rPr lang="en-US" b="0" dirty="0">
                <a:solidFill>
                  <a:srgbClr val="1A1A1A"/>
                </a:solidFill>
                <a:effectLst/>
                <a:latin typeface="Raleway"/>
              </a:rPr>
              <a:t>, Kansas City was at </a:t>
            </a:r>
            <a:r>
              <a:rPr lang="en-US" dirty="0">
                <a:solidFill>
                  <a:srgbClr val="1A1A1A"/>
                </a:solidFill>
                <a:latin typeface="Raleway"/>
              </a:rPr>
              <a:t>18</a:t>
            </a:r>
            <a:r>
              <a:rPr lang="en-US" b="0" dirty="0">
                <a:solidFill>
                  <a:srgbClr val="1A1A1A"/>
                </a:solidFill>
                <a:effectLst/>
                <a:latin typeface="Raleway"/>
              </a:rPr>
              <a:t>.2 tons per person, per year.</a:t>
            </a:r>
          </a:p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0B3514D-D242-41D8-BE7E-707F59C898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3994026"/>
              </p:ext>
            </p:extLst>
          </p:nvPr>
        </p:nvGraphicFramePr>
        <p:xfrm>
          <a:off x="4861932" y="1927695"/>
          <a:ext cx="6792189" cy="4250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76121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4B338CA-AA4B-47E7-81DF-33359CA2803B}"/>
              </a:ext>
            </a:extLst>
          </p:cNvPr>
          <p:cNvSpPr txBox="1"/>
          <p:nvPr/>
        </p:nvSpPr>
        <p:spPr>
          <a:xfrm>
            <a:off x="233773" y="82389"/>
            <a:ext cx="99522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E7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Updating the Climate Plan to address ongoing and emerging issues of equity and resiliency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solidFill>
                <a:srgbClr val="0E7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1AB2110-4D18-4BC5-BB8C-0732C407AE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8628172"/>
              </p:ext>
            </p:extLst>
          </p:nvPr>
        </p:nvGraphicFramePr>
        <p:xfrm>
          <a:off x="1498657" y="1433689"/>
          <a:ext cx="9532516" cy="4756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26802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he Brendle Group Logo">
            <a:extLst>
              <a:ext uri="{FF2B5EF4-FFF2-40B4-BE49-F238E27FC236}">
                <a16:creationId xmlns:a16="http://schemas.microsoft.com/office/drawing/2014/main" id="{1B6EDC33-1275-4EF3-9DBF-56F60AA35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18" y="990640"/>
            <a:ext cx="2345308" cy="100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405EFF-2906-4010-A5DF-981C7957A3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88" t="16937"/>
          <a:stretch/>
        </p:blipFill>
        <p:spPr>
          <a:xfrm>
            <a:off x="7828155" y="3725300"/>
            <a:ext cx="3789045" cy="10047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E30F89-8FBF-4BBB-BCEA-201E777349D8}"/>
              </a:ext>
            </a:extLst>
          </p:cNvPr>
          <p:cNvSpPr txBox="1"/>
          <p:nvPr/>
        </p:nvSpPr>
        <p:spPr>
          <a:xfrm>
            <a:off x="439161" y="238838"/>
            <a:ext cx="8046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E7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Consultant Team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2BFAA0-117B-4574-B609-7523EAAE3011}"/>
              </a:ext>
            </a:extLst>
          </p:cNvPr>
          <p:cNvSpPr txBox="1"/>
          <p:nvPr/>
        </p:nvSpPr>
        <p:spPr>
          <a:xfrm>
            <a:off x="3128301" y="2098986"/>
            <a:ext cx="515570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Lead Contractor: Based in Fort Collins, CO</a:t>
            </a:r>
          </a:p>
          <a:p>
            <a:pPr algn="ctr"/>
            <a:endParaRPr lang="en-US" sz="1100" dirty="0"/>
          </a:p>
          <a:p>
            <a:pPr algn="ctr"/>
            <a:r>
              <a:rPr lang="en-US" sz="2000" dirty="0"/>
              <a:t>20+ years of Climate Planning, Community Planning, and Community Outreach experience</a:t>
            </a:r>
          </a:p>
          <a:p>
            <a:pPr algn="ctr"/>
            <a:endParaRPr lang="en-US" sz="1100" dirty="0"/>
          </a:p>
          <a:p>
            <a:pPr algn="ctr"/>
            <a:r>
              <a:rPr lang="en-US" sz="2000" dirty="0"/>
              <a:t>75% of Project Budget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7752BD-AAC3-42F4-97AA-62EA7B7A4B46}"/>
              </a:ext>
            </a:extLst>
          </p:cNvPr>
          <p:cNvSpPr txBox="1"/>
          <p:nvPr/>
        </p:nvSpPr>
        <p:spPr>
          <a:xfrm>
            <a:off x="7122480" y="4873435"/>
            <a:ext cx="495743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Subcontractor: Based in Kansas City, MO </a:t>
            </a:r>
          </a:p>
          <a:p>
            <a:pPr algn="ctr"/>
            <a:endParaRPr lang="en-US" sz="1100" dirty="0"/>
          </a:p>
          <a:p>
            <a:pPr algn="ctr"/>
            <a:r>
              <a:rPr lang="en-US" sz="2000" dirty="0"/>
              <a:t>20+ years of Equity, Community Engagement, and Community Revitalization experience</a:t>
            </a:r>
          </a:p>
          <a:p>
            <a:pPr algn="ctr"/>
            <a:endParaRPr lang="en-US" sz="1100" dirty="0"/>
          </a:p>
          <a:p>
            <a:pPr algn="ctr"/>
            <a:r>
              <a:rPr lang="en-US" sz="2000" dirty="0"/>
              <a:t>20% of Project Budget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FAB00E-5C3E-4590-AC4F-1D694A3FF771}"/>
              </a:ext>
            </a:extLst>
          </p:cNvPr>
          <p:cNvSpPr txBox="1"/>
          <p:nvPr/>
        </p:nvSpPr>
        <p:spPr>
          <a:xfrm>
            <a:off x="208856" y="5121502"/>
            <a:ext cx="479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5% of project budget to hire local interns to assist with the project and build local experience in equitable climate work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2C026BB-A2CC-4204-A363-C24ACABAAD89}"/>
              </a:ext>
            </a:extLst>
          </p:cNvPr>
          <p:cNvCxnSpPr>
            <a:cxnSpLocks/>
          </p:cNvCxnSpPr>
          <p:nvPr/>
        </p:nvCxnSpPr>
        <p:spPr>
          <a:xfrm flipH="1">
            <a:off x="3837640" y="3824868"/>
            <a:ext cx="1115260" cy="1088149"/>
          </a:xfrm>
          <a:prstGeom prst="straightConnector1">
            <a:avLst/>
          </a:prstGeom>
          <a:ln w="38100">
            <a:solidFill>
              <a:srgbClr val="0078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9D9E072-1D51-49A1-8CC5-175CF7C964FE}"/>
              </a:ext>
            </a:extLst>
          </p:cNvPr>
          <p:cNvCxnSpPr>
            <a:cxnSpLocks/>
          </p:cNvCxnSpPr>
          <p:nvPr/>
        </p:nvCxnSpPr>
        <p:spPr>
          <a:xfrm>
            <a:off x="6200078" y="3847172"/>
            <a:ext cx="922402" cy="1010090"/>
          </a:xfrm>
          <a:prstGeom prst="straightConnector1">
            <a:avLst/>
          </a:prstGeom>
          <a:ln w="38100">
            <a:solidFill>
              <a:srgbClr val="0078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91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8E30F89-8FBF-4BBB-BCEA-201E777349D8}"/>
              </a:ext>
            </a:extLst>
          </p:cNvPr>
          <p:cNvSpPr txBox="1"/>
          <p:nvPr/>
        </p:nvSpPr>
        <p:spPr>
          <a:xfrm>
            <a:off x="439161" y="238838"/>
            <a:ext cx="8046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E7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9649C6-028B-49BE-A9C6-B5088DB93AE4}"/>
              </a:ext>
            </a:extLst>
          </p:cNvPr>
          <p:cNvSpPr txBox="1"/>
          <p:nvPr/>
        </p:nvSpPr>
        <p:spPr>
          <a:xfrm>
            <a:off x="359150" y="2164827"/>
            <a:ext cx="42814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4E4E"/>
                </a:solidFill>
                <a:latin typeface="Noto Serif"/>
              </a:rPr>
              <a:t>Understand </a:t>
            </a:r>
            <a:r>
              <a:rPr lang="en-US" b="0" i="0" dirty="0">
                <a:solidFill>
                  <a:srgbClr val="304E4E"/>
                </a:solidFill>
                <a:effectLst/>
                <a:latin typeface="Noto Serif"/>
              </a:rPr>
              <a:t>the context in which this plan is taking place including racial disparities, socioeconomic conditions, community vulnerabilities, political and regulatory landscape, and previous climate mitigation and resiliency efforts. 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D85962-8A75-4F27-8C60-4F5F2BBFCB60}"/>
              </a:ext>
            </a:extLst>
          </p:cNvPr>
          <p:cNvGrpSpPr/>
          <p:nvPr/>
        </p:nvGrpSpPr>
        <p:grpSpPr>
          <a:xfrm>
            <a:off x="439160" y="1202218"/>
            <a:ext cx="3687070" cy="926762"/>
            <a:chOff x="829456" y="3958683"/>
            <a:chExt cx="3374554" cy="926762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D2A6E60E-50D2-42AA-B6B1-2B28BE1ABE2E}"/>
                </a:ext>
              </a:extLst>
            </p:cNvPr>
            <p:cNvSpPr/>
            <p:nvPr/>
          </p:nvSpPr>
          <p:spPr>
            <a:xfrm>
              <a:off x="829456" y="3958683"/>
              <a:ext cx="3374554" cy="926762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F853FE-46E8-4E06-8A10-4D18476604C1}"/>
                </a:ext>
              </a:extLst>
            </p:cNvPr>
            <p:cNvSpPr txBox="1"/>
            <p:nvPr/>
          </p:nvSpPr>
          <p:spPr>
            <a:xfrm>
              <a:off x="1045198" y="4236906"/>
              <a:ext cx="2696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Phase 1: Listen and Learn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353016-DE9C-4B8B-9823-117A5CC116B5}"/>
              </a:ext>
            </a:extLst>
          </p:cNvPr>
          <p:cNvGrpSpPr/>
          <p:nvPr/>
        </p:nvGrpSpPr>
        <p:grpSpPr>
          <a:xfrm>
            <a:off x="7890484" y="1119770"/>
            <a:ext cx="3848755" cy="926762"/>
            <a:chOff x="2362474" y="4886800"/>
            <a:chExt cx="3848755" cy="926762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B26F6BB2-CB9C-491A-B9DE-1E3107033FC3}"/>
                </a:ext>
              </a:extLst>
            </p:cNvPr>
            <p:cNvSpPr/>
            <p:nvPr/>
          </p:nvSpPr>
          <p:spPr>
            <a:xfrm>
              <a:off x="2362474" y="4886800"/>
              <a:ext cx="3848755" cy="926762"/>
            </a:xfrm>
            <a:prstGeom prst="rightArrow">
              <a:avLst/>
            </a:prstGeom>
            <a:solidFill>
              <a:srgbClr val="54CBCB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AB35239-06A7-4672-8411-89375194118C}"/>
                </a:ext>
              </a:extLst>
            </p:cNvPr>
            <p:cNvSpPr txBox="1"/>
            <p:nvPr/>
          </p:nvSpPr>
          <p:spPr>
            <a:xfrm>
              <a:off x="2447692" y="5191366"/>
              <a:ext cx="32617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Phase 2: Collaborate and Explore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8C77D1-B4B8-4D56-B774-21C3FAFC488C}"/>
              </a:ext>
            </a:extLst>
          </p:cNvPr>
          <p:cNvGrpSpPr/>
          <p:nvPr/>
        </p:nvGrpSpPr>
        <p:grpSpPr>
          <a:xfrm>
            <a:off x="8074855" y="4271848"/>
            <a:ext cx="3546087" cy="926762"/>
            <a:chOff x="8215867" y="4821719"/>
            <a:chExt cx="3546087" cy="926762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F2DE7902-2145-4EEE-A3FA-F4C3E7CF3507}"/>
                </a:ext>
              </a:extLst>
            </p:cNvPr>
            <p:cNvSpPr/>
            <p:nvPr/>
          </p:nvSpPr>
          <p:spPr>
            <a:xfrm>
              <a:off x="8215867" y="4821719"/>
              <a:ext cx="3546087" cy="926762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9FDEFD-7381-4FC5-B1A9-3183B9447EAF}"/>
                </a:ext>
              </a:extLst>
            </p:cNvPr>
            <p:cNvSpPr txBox="1"/>
            <p:nvPr/>
          </p:nvSpPr>
          <p:spPr>
            <a:xfrm>
              <a:off x="8790875" y="5109237"/>
              <a:ext cx="22376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Phase 4: Mobilize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8ED33C-8FFD-4817-9D33-DFB11C8554A3}"/>
              </a:ext>
            </a:extLst>
          </p:cNvPr>
          <p:cNvGrpSpPr/>
          <p:nvPr/>
        </p:nvGrpSpPr>
        <p:grpSpPr>
          <a:xfrm>
            <a:off x="404870" y="4143913"/>
            <a:ext cx="3546087" cy="926762"/>
            <a:chOff x="5486400" y="3869256"/>
            <a:chExt cx="3546087" cy="926762"/>
          </a:xfrm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AD8DF4D5-CCB5-4745-B770-0FEFED710FB9}"/>
                </a:ext>
              </a:extLst>
            </p:cNvPr>
            <p:cNvSpPr/>
            <p:nvPr/>
          </p:nvSpPr>
          <p:spPr>
            <a:xfrm>
              <a:off x="5486400" y="3869256"/>
              <a:ext cx="3546087" cy="926762"/>
            </a:xfrm>
            <a:prstGeom prst="rightArrow">
              <a:avLst/>
            </a:prstGeom>
            <a:solidFill>
              <a:srgbClr val="ACD033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89A3E2-17AA-444E-9CF5-419C7EE1C00F}"/>
                </a:ext>
              </a:extLst>
            </p:cNvPr>
            <p:cNvSpPr txBox="1"/>
            <p:nvPr/>
          </p:nvSpPr>
          <p:spPr>
            <a:xfrm>
              <a:off x="5583042" y="4170180"/>
              <a:ext cx="30851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Phase 3: Prioritize and Align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ED2D974-9F09-43C7-A735-5990933ACA46}"/>
              </a:ext>
            </a:extLst>
          </p:cNvPr>
          <p:cNvSpPr txBox="1"/>
          <p:nvPr/>
        </p:nvSpPr>
        <p:spPr>
          <a:xfrm>
            <a:off x="7879381" y="2105706"/>
            <a:ext cx="38487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04E4E"/>
                </a:solidFill>
                <a:latin typeface="Noto Serif"/>
              </a:rPr>
              <a:t>U</a:t>
            </a:r>
            <a:r>
              <a:rPr lang="en-US" b="0" i="0" dirty="0">
                <a:solidFill>
                  <a:srgbClr val="304E4E"/>
                </a:solidFill>
                <a:effectLst/>
                <a:latin typeface="Noto Serif"/>
              </a:rPr>
              <a:t>se the information collected in Phase 1 to begin gathering ideas from community members, stakeholders, and City staff about potential solutions and actions for climate resiliency and mitigation in Kansas City.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BCAC87-BC88-424C-855A-C4180E5C429D}"/>
              </a:ext>
            </a:extLst>
          </p:cNvPr>
          <p:cNvSpPr txBox="1"/>
          <p:nvPr/>
        </p:nvSpPr>
        <p:spPr>
          <a:xfrm>
            <a:off x="305344" y="5115230"/>
            <a:ext cx="40720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04E4E"/>
                </a:solidFill>
                <a:effectLst/>
                <a:latin typeface="Noto Serif"/>
              </a:rPr>
              <a:t>Use identified community needs, technical expertise, and analysis outcomes to identify the solutions with the highest potential for impact to drive the City to meet is climate goals.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3E9A42-88BB-4D47-A65B-559A6378CE7A}"/>
              </a:ext>
            </a:extLst>
          </p:cNvPr>
          <p:cNvSpPr txBox="1"/>
          <p:nvPr/>
        </p:nvSpPr>
        <p:spPr>
          <a:xfrm>
            <a:off x="8042491" y="5253729"/>
            <a:ext cx="38380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04E4E"/>
                </a:solidFill>
                <a:latin typeface="Noto Serif"/>
              </a:rPr>
              <a:t>Create </a:t>
            </a:r>
            <a:r>
              <a:rPr lang="en-US" b="0" i="0" dirty="0">
                <a:solidFill>
                  <a:srgbClr val="304E4E"/>
                </a:solidFill>
                <a:effectLst/>
                <a:latin typeface="Noto Serif"/>
              </a:rPr>
              <a:t>the tools and resources needed to support successful implementation of the ideas outlined in the Climate Protection and Resiliency Plan.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E4B21C5-7121-49A9-B693-9D48D8321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4"/>
          <a:stretch/>
        </p:blipFill>
        <p:spPr>
          <a:xfrm>
            <a:off x="4672907" y="1445285"/>
            <a:ext cx="2855271" cy="481835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67985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4B338CA-AA4B-47E7-81DF-33359CA2803B}"/>
              </a:ext>
            </a:extLst>
          </p:cNvPr>
          <p:cNvSpPr txBox="1"/>
          <p:nvPr/>
        </p:nvSpPr>
        <p:spPr>
          <a:xfrm>
            <a:off x="319325" y="349425"/>
            <a:ext cx="8164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E7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Action Planning </a:t>
            </a:r>
          </a:p>
          <a:p>
            <a:r>
              <a:rPr lang="en-US" sz="4000" dirty="0">
                <a:solidFill>
                  <a:srgbClr val="0E7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and Schedule</a:t>
            </a:r>
            <a:endParaRPr lang="en-US" sz="3200" dirty="0">
              <a:solidFill>
                <a:srgbClr val="0E7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B2C522-16C3-4989-B303-615C74CF87E0}"/>
              </a:ext>
            </a:extLst>
          </p:cNvPr>
          <p:cNvSpPr txBox="1"/>
          <p:nvPr/>
        </p:nvSpPr>
        <p:spPr>
          <a:xfrm>
            <a:off x="8794679" y="6030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BE8427-2043-4ECF-9DBC-CAE195EFABFE}"/>
              </a:ext>
            </a:extLst>
          </p:cNvPr>
          <p:cNvGrpSpPr/>
          <p:nvPr/>
        </p:nvGrpSpPr>
        <p:grpSpPr>
          <a:xfrm>
            <a:off x="319325" y="1596981"/>
            <a:ext cx="11606512" cy="4660312"/>
            <a:chOff x="319325" y="1596980"/>
            <a:chExt cx="11606512" cy="4660312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D890F26C-1DDD-48F3-A154-5F80324D5FE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98692816"/>
                </p:ext>
              </p:extLst>
            </p:nvPr>
          </p:nvGraphicFramePr>
          <p:xfrm>
            <a:off x="319325" y="1596980"/>
            <a:ext cx="11606512" cy="466031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2" name="Star: 5 Points 1">
              <a:extLst>
                <a:ext uri="{FF2B5EF4-FFF2-40B4-BE49-F238E27FC236}">
                  <a16:creationId xmlns:a16="http://schemas.microsoft.com/office/drawing/2014/main" id="{604F7F5F-C2E6-495B-A6ED-F97BA29EEEAD}"/>
                </a:ext>
              </a:extLst>
            </p:cNvPr>
            <p:cNvSpPr/>
            <p:nvPr/>
          </p:nvSpPr>
          <p:spPr>
            <a:xfrm>
              <a:off x="2150112" y="4389718"/>
              <a:ext cx="1004386" cy="917625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F37F11D-A918-4150-8958-020045149BA7}"/>
                </a:ext>
              </a:extLst>
            </p:cNvPr>
            <p:cNvGrpSpPr/>
            <p:nvPr/>
          </p:nvGrpSpPr>
          <p:grpSpPr>
            <a:xfrm>
              <a:off x="688505" y="5426311"/>
              <a:ext cx="10376900" cy="748356"/>
              <a:chOff x="637135" y="5580421"/>
              <a:chExt cx="10376900" cy="748356"/>
            </a:xfrm>
          </p:grpSpPr>
          <p:sp>
            <p:nvSpPr>
              <p:cNvPr id="5" name="Arrow: Right 4">
                <a:extLst>
                  <a:ext uri="{FF2B5EF4-FFF2-40B4-BE49-F238E27FC236}">
                    <a16:creationId xmlns:a16="http://schemas.microsoft.com/office/drawing/2014/main" id="{5ED3A1AB-3D87-446D-B49B-3D7A28FA9C28}"/>
                  </a:ext>
                </a:extLst>
              </p:cNvPr>
              <p:cNvSpPr/>
              <p:nvPr/>
            </p:nvSpPr>
            <p:spPr>
              <a:xfrm>
                <a:off x="637135" y="5580421"/>
                <a:ext cx="10376900" cy="748356"/>
              </a:xfrm>
              <a:prstGeom prst="rightArrow">
                <a:avLst/>
              </a:prstGeom>
              <a:solidFill>
                <a:srgbClr val="54CBCB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88A6EDF-7CD7-437C-BB76-A1EC6E0268C9}"/>
                  </a:ext>
                </a:extLst>
              </p:cNvPr>
              <p:cNvSpPr txBox="1"/>
              <p:nvPr/>
            </p:nvSpPr>
            <p:spPr>
              <a:xfrm>
                <a:off x="729465" y="5779683"/>
                <a:ext cx="96885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Fall 2020             ----            Winter 2020            ---            Spring 2021            ---            Summer 2021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79D95D9-2E4B-47C9-B334-A2DD14903238}"/>
                </a:ext>
              </a:extLst>
            </p:cNvPr>
            <p:cNvSpPr txBox="1"/>
            <p:nvPr/>
          </p:nvSpPr>
          <p:spPr>
            <a:xfrm>
              <a:off x="2241339" y="4704727"/>
              <a:ext cx="8219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We Are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550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8E30F89-8FBF-4BBB-BCEA-201E777349D8}"/>
              </a:ext>
            </a:extLst>
          </p:cNvPr>
          <p:cNvSpPr txBox="1"/>
          <p:nvPr/>
        </p:nvSpPr>
        <p:spPr>
          <a:xfrm>
            <a:off x="405707" y="183082"/>
            <a:ext cx="6244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E7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Deliverables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03A1B9-04B9-4321-982C-2A9385F8F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992" y="1424259"/>
            <a:ext cx="5502302" cy="4786871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BBEFEE-38BF-4474-BF93-977D9A20885A}"/>
              </a:ext>
            </a:extLst>
          </p:cNvPr>
          <p:cNvSpPr txBox="1"/>
          <p:nvPr/>
        </p:nvSpPr>
        <p:spPr>
          <a:xfrm>
            <a:off x="405707" y="1031863"/>
            <a:ext cx="587828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Task 1: Engagement and Outreach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Equity and Outreach Plan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Climate Team Work Sessions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Community workshops</a:t>
            </a:r>
          </a:p>
          <a:p>
            <a:r>
              <a:rPr lang="en-US" b="1" dirty="0"/>
              <a:t>Task 2: Data Analysis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Community Vulnerability Assessment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Greenhouse Gas Inventory &amp; Forecast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Metrics and Maps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Adaptation and Resiliency Approach</a:t>
            </a:r>
          </a:p>
          <a:p>
            <a:r>
              <a:rPr lang="en-US" b="1" dirty="0"/>
              <a:t>Task 3: Climate Plan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Climate Protection and Resiliency Plan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Implementation Framework</a:t>
            </a:r>
          </a:p>
          <a:p>
            <a:r>
              <a:rPr lang="en-US" b="1" dirty="0"/>
              <a:t>Task 4: Implementation Resources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Climate action tracking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Communications and Engagement Toolkits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Annual Reporting Template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Financial and Resource Analysis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Partnership and Funding Options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2ABA0-04FE-46F6-AD67-C73DD7F6ACE6}"/>
              </a:ext>
            </a:extLst>
          </p:cNvPr>
          <p:cNvSpPr txBox="1"/>
          <p:nvPr/>
        </p:nvSpPr>
        <p:spPr>
          <a:xfrm>
            <a:off x="6748669" y="6295749"/>
            <a:ext cx="4790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Example Return on Investment Scenario</a:t>
            </a:r>
          </a:p>
        </p:txBody>
      </p:sp>
    </p:spTree>
    <p:extLst>
      <p:ext uri="{BB962C8B-B14F-4D97-AF65-F5344CB8AC3E}">
        <p14:creationId xmlns:p14="http://schemas.microsoft.com/office/powerpoint/2010/main" val="1174699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0EEE3D8A-F188-4092-8CAA-BC4370BEF7AF}" vid="{E092EDA8-4724-4EB5-AC12-E72CB6551F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2C74066776E340B4F8DF9E0545B24D" ma:contentTypeVersion="7" ma:contentTypeDescription="Create a new document." ma:contentTypeScope="" ma:versionID="ddeec1fb72a9cc299ecddb56992aa195">
  <xsd:schema xmlns:xsd="http://www.w3.org/2001/XMLSchema" xmlns:xs="http://www.w3.org/2001/XMLSchema" xmlns:p="http://schemas.microsoft.com/office/2006/metadata/properties" xmlns:ns2="53f8fbe3-ac54-4000-97de-8f9687379807" xmlns:ns3="88d51880-1560-4caa-9810-ac4be4937c75" targetNamespace="http://schemas.microsoft.com/office/2006/metadata/properties" ma:root="true" ma:fieldsID="e8012ddbd1f4741c783f6e8e657e77c4" ns2:_="" ns3:_="">
    <xsd:import namespace="53f8fbe3-ac54-4000-97de-8f9687379807"/>
    <xsd:import namespace="88d51880-1560-4caa-9810-ac4be4937c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f8fbe3-ac54-4000-97de-8f96873798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d51880-1560-4caa-9810-ac4be4937c7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F905656-2705-4362-9E88-3E9C14ADF677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BC375D91-1E1E-4A89-854F-235B2220660F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0BCD30FD-863C-4CAF-9AB7-C1EF82F8AAC8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6E9304CE-012E-4319-842C-35AABDF57D7D}"/>
</file>

<file path=customXml/itemProps5.xml><?xml version="1.0" encoding="utf-8"?>
<ds:datastoreItem xmlns:ds="http://schemas.openxmlformats.org/officeDocument/2006/customXml" ds:itemID="{35D145F0-B6DA-4E40-873E-D05728134E0F}"/>
</file>

<file path=customXml/itemProps6.xml><?xml version="1.0" encoding="utf-8"?>
<ds:datastoreItem xmlns:ds="http://schemas.openxmlformats.org/officeDocument/2006/customXml" ds:itemID="{437B915A-D6E6-42E3-92FD-F99DD9D0210C}"/>
</file>

<file path=docProps/app.xml><?xml version="1.0" encoding="utf-8"?>
<Properties xmlns="http://schemas.openxmlformats.org/officeDocument/2006/extended-properties" xmlns:vt="http://schemas.openxmlformats.org/officeDocument/2006/docPropsVTypes">
  <TotalTime>9495</TotalTime>
  <Words>802</Words>
  <Application>Microsoft Office PowerPoint</Application>
  <PresentationFormat>Widescreen</PresentationFormat>
  <Paragraphs>136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Noto Serif</vt:lpstr>
      <vt:lpstr>Raleway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Lara Isch</dc:creator>
  <cp:lastModifiedBy>Isch, Lara</cp:lastModifiedBy>
  <cp:revision>190</cp:revision>
  <dcterms:created xsi:type="dcterms:W3CDTF">2020-03-30T18:36:43Z</dcterms:created>
  <dcterms:modified xsi:type="dcterms:W3CDTF">2021-02-01T21:59:04Z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0x010100F32C74066776E340B4F8DF9E0545B24D</vt:lpwstr>
  </property>
</Properties>
</file>