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648" r:id="rId4"/>
  </p:sldMasterIdLst>
  <p:notesMasterIdLst>
    <p:notesMasterId r:id="rId28"/>
  </p:notesMasterIdLst>
  <p:sldIdLst>
    <p:sldId id="256" r:id="rId5"/>
    <p:sldId id="269" r:id="rId6"/>
    <p:sldId id="274" r:id="rId7"/>
    <p:sldId id="272" r:id="rId8"/>
    <p:sldId id="270" r:id="rId9"/>
    <p:sldId id="275" r:id="rId10"/>
    <p:sldId id="260" r:id="rId11"/>
    <p:sldId id="279" r:id="rId12"/>
    <p:sldId id="273" r:id="rId13"/>
    <p:sldId id="266" r:id="rId14"/>
    <p:sldId id="258" r:id="rId15"/>
    <p:sldId id="276" r:id="rId16"/>
    <p:sldId id="282" r:id="rId17"/>
    <p:sldId id="283" r:id="rId18"/>
    <p:sldId id="284" r:id="rId19"/>
    <p:sldId id="285" r:id="rId20"/>
    <p:sldId id="281" r:id="rId21"/>
    <p:sldId id="286" r:id="rId22"/>
    <p:sldId id="287" r:id="rId23"/>
    <p:sldId id="288" r:id="rId24"/>
    <p:sldId id="268" r:id="rId25"/>
    <p:sldId id="280" r:id="rId26"/>
    <p:sldId id="277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Futura PT Book" panose="020B0604020202020204" charset="0"/>
      <p:regular r:id="rId33"/>
    </p:embeddedFont>
    <p:embeddedFont>
      <p:font typeface="Futura PT Demi" panose="020B060402020202020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nn Coppedge" initials="LC" lastIdx="6" clrIdx="0">
    <p:extLst>
      <p:ext uri="{19B8F6BF-5375-455C-9EA6-DF929625EA0E}">
        <p15:presenceInfo xmlns:p15="http://schemas.microsoft.com/office/powerpoint/2012/main" userId="S::lcoppedge@brendlegroup.com::7476cfe3-045d-48f7-aaea-dede0724c291" providerId="AD"/>
      </p:ext>
    </p:extLst>
  </p:cmAuthor>
  <p:cmAuthor id="2" name="Shelby Sommer" initials="SS" lastIdx="8" clrIdx="1">
    <p:extLst>
      <p:ext uri="{19B8F6BF-5375-455C-9EA6-DF929625EA0E}">
        <p15:presenceInfo xmlns:p15="http://schemas.microsoft.com/office/powerpoint/2012/main" userId="S::ssommer@brendlegroup.com::796975de-225e-4e40-9889-d7f55ba20ae6" providerId="AD"/>
      </p:ext>
    </p:extLst>
  </p:cmAuthor>
  <p:cmAuthor id="3" name="Katie Kershman" initials="KK" lastIdx="3" clrIdx="2">
    <p:extLst>
      <p:ext uri="{19B8F6BF-5375-455C-9EA6-DF929625EA0E}">
        <p15:presenceInfo xmlns:p15="http://schemas.microsoft.com/office/powerpoint/2012/main" userId="S::kkershman@brendlegroup.com::149e040d-3180-443e-90af-245bde46cb7c" providerId="AD"/>
      </p:ext>
    </p:extLst>
  </p:cmAuthor>
  <p:cmAuthor id="4" name="Judy Dorsey" initials="JD" lastIdx="4" clrIdx="3">
    <p:extLst>
      <p:ext uri="{19B8F6BF-5375-455C-9EA6-DF929625EA0E}">
        <p15:presenceInfo xmlns:p15="http://schemas.microsoft.com/office/powerpoint/2012/main" userId="S::jdorsey@brendlegroup.com::7ed5ae3a-2172-4b2d-9fbd-67c781df0f38" providerId="AD"/>
      </p:ext>
    </p:extLst>
  </p:cmAuthor>
  <p:cmAuthor id="5" name="Becca Stock" initials="BS" lastIdx="2" clrIdx="4">
    <p:extLst>
      <p:ext uri="{19B8F6BF-5375-455C-9EA6-DF929625EA0E}">
        <p15:presenceInfo xmlns:p15="http://schemas.microsoft.com/office/powerpoint/2012/main" userId="Becca Stoc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59D1F9-30BC-473E-8F30-A46DF9C89934}" v="387" dt="2021-05-17T21:30:37.129"/>
    <p1510:client id="{8FF2D6D3-9318-4930-B979-9666A58BF9E0}" v="15" dt="2021-05-18T18:20:16.2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489" autoAdjust="0"/>
  </p:normalViewPr>
  <p:slideViewPr>
    <p:cSldViewPr snapToGrid="0">
      <p:cViewPr varScale="1">
        <p:scale>
          <a:sx n="93" d="100"/>
          <a:sy n="93" d="100"/>
        </p:scale>
        <p:origin x="115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lby Sommer" userId="796975de-225e-4e40-9889-d7f55ba20ae6" providerId="ADAL" clId="{8FF2D6D3-9318-4930-B979-9666A58BF9E0}"/>
    <pc:docChg chg="custSel modSld">
      <pc:chgData name="Shelby Sommer" userId="796975de-225e-4e40-9889-d7f55ba20ae6" providerId="ADAL" clId="{8FF2D6D3-9318-4930-B979-9666A58BF9E0}" dt="2021-05-18T18:20:48.309" v="133" actId="20577"/>
      <pc:docMkLst>
        <pc:docMk/>
      </pc:docMkLst>
      <pc:sldChg chg="addSp modSp mod">
        <pc:chgData name="Shelby Sommer" userId="796975de-225e-4e40-9889-d7f55ba20ae6" providerId="ADAL" clId="{8FF2D6D3-9318-4930-B979-9666A58BF9E0}" dt="2021-05-18T18:20:48.309" v="133" actId="20577"/>
        <pc:sldMkLst>
          <pc:docMk/>
          <pc:sldMk cId="4063228196" sldId="268"/>
        </pc:sldMkLst>
        <pc:spChg chg="add mod">
          <ac:chgData name="Shelby Sommer" userId="796975de-225e-4e40-9889-d7f55ba20ae6" providerId="ADAL" clId="{8FF2D6D3-9318-4930-B979-9666A58BF9E0}" dt="2021-05-18T18:20:44.965" v="131" actId="1076"/>
          <ac:spMkLst>
            <pc:docMk/>
            <pc:sldMk cId="4063228196" sldId="268"/>
            <ac:spMk id="2" creationId="{76EE2451-1344-40D4-A522-8327296CBABE}"/>
          </ac:spMkLst>
        </pc:spChg>
        <pc:spChg chg="mod">
          <ac:chgData name="Shelby Sommer" userId="796975de-225e-4e40-9889-d7f55ba20ae6" providerId="ADAL" clId="{8FF2D6D3-9318-4930-B979-9666A58BF9E0}" dt="2021-05-18T15:35:00.999" v="59" actId="20577"/>
          <ac:spMkLst>
            <pc:docMk/>
            <pc:sldMk cId="4063228196" sldId="268"/>
            <ac:spMk id="6" creationId="{1A919DA8-C1FB-48E6-BD95-4098E28C4708}"/>
          </ac:spMkLst>
        </pc:spChg>
        <pc:spChg chg="add mod">
          <ac:chgData name="Shelby Sommer" userId="796975de-225e-4e40-9889-d7f55ba20ae6" providerId="ADAL" clId="{8FF2D6D3-9318-4930-B979-9666A58BF9E0}" dt="2021-05-18T15:35:14.426" v="62" actId="1076"/>
          <ac:spMkLst>
            <pc:docMk/>
            <pc:sldMk cId="4063228196" sldId="268"/>
            <ac:spMk id="11" creationId="{3D0F1631-3426-4264-9CA7-EEE3436320BF}"/>
          </ac:spMkLst>
        </pc:spChg>
        <pc:spChg chg="add mod">
          <ac:chgData name="Shelby Sommer" userId="796975de-225e-4e40-9889-d7f55ba20ae6" providerId="ADAL" clId="{8FF2D6D3-9318-4930-B979-9666A58BF9E0}" dt="2021-05-18T18:20:48.309" v="133" actId="20577"/>
          <ac:spMkLst>
            <pc:docMk/>
            <pc:sldMk cId="4063228196" sldId="268"/>
            <ac:spMk id="16" creationId="{C4E4D86E-7BA7-4C52-83F8-9E780FF2BCF7}"/>
          </ac:spMkLst>
        </pc:spChg>
      </pc:sldChg>
      <pc:sldChg chg="delCm">
        <pc:chgData name="Shelby Sommer" userId="796975de-225e-4e40-9889-d7f55ba20ae6" providerId="ADAL" clId="{8FF2D6D3-9318-4930-B979-9666A58BF9E0}" dt="2021-05-17T19:14:52.943" v="0" actId="1592"/>
        <pc:sldMkLst>
          <pc:docMk/>
          <pc:sldMk cId="529486881" sldId="269"/>
        </pc:sldMkLst>
      </pc:sldChg>
      <pc:sldChg chg="addCm delCm modCm">
        <pc:chgData name="Shelby Sommer" userId="796975de-225e-4e40-9889-d7f55ba20ae6" providerId="ADAL" clId="{8FF2D6D3-9318-4930-B979-9666A58BF9E0}" dt="2021-05-17T22:19:05.132" v="7" actId="1592"/>
        <pc:sldMkLst>
          <pc:docMk/>
          <pc:sldMk cId="1021081549" sldId="276"/>
        </pc:sldMkLst>
      </pc:sldChg>
      <pc:sldChg chg="modSp mod">
        <pc:chgData name="Shelby Sommer" userId="796975de-225e-4e40-9889-d7f55ba20ae6" providerId="ADAL" clId="{8FF2D6D3-9318-4930-B979-9666A58BF9E0}" dt="2021-05-18T18:16:04.530" v="112" actId="20577"/>
        <pc:sldMkLst>
          <pc:docMk/>
          <pc:sldMk cId="703809222" sldId="280"/>
        </pc:sldMkLst>
        <pc:spChg chg="mod">
          <ac:chgData name="Shelby Sommer" userId="796975de-225e-4e40-9889-d7f55ba20ae6" providerId="ADAL" clId="{8FF2D6D3-9318-4930-B979-9666A58BF9E0}" dt="2021-05-18T18:16:04.530" v="112" actId="20577"/>
          <ac:spMkLst>
            <pc:docMk/>
            <pc:sldMk cId="703809222" sldId="280"/>
            <ac:spMk id="3" creationId="{8E4B42C9-F3D9-484E-A271-2EA819BA5921}"/>
          </ac:spMkLst>
        </pc:spChg>
      </pc:sldChg>
      <pc:sldChg chg="addSp modSp mod addCm delCm modCm">
        <pc:chgData name="Shelby Sommer" userId="796975de-225e-4e40-9889-d7f55ba20ae6" providerId="ADAL" clId="{8FF2D6D3-9318-4930-B979-9666A58BF9E0}" dt="2021-05-18T15:35:07.806" v="61" actId="1076"/>
        <pc:sldMkLst>
          <pc:docMk/>
          <pc:sldMk cId="3450937689" sldId="281"/>
        </pc:sldMkLst>
        <pc:spChg chg="mod">
          <ac:chgData name="Shelby Sommer" userId="796975de-225e-4e40-9889-d7f55ba20ae6" providerId="ADAL" clId="{8FF2D6D3-9318-4930-B979-9666A58BF9E0}" dt="2021-05-18T15:35:03.429" v="60" actId="20577"/>
          <ac:spMkLst>
            <pc:docMk/>
            <pc:sldMk cId="3450937689" sldId="281"/>
            <ac:spMk id="2" creationId="{7065B2EC-A488-47DF-AA3F-FFAABDF71C00}"/>
          </ac:spMkLst>
        </pc:spChg>
        <pc:spChg chg="mod">
          <ac:chgData name="Shelby Sommer" userId="796975de-225e-4e40-9889-d7f55ba20ae6" providerId="ADAL" clId="{8FF2D6D3-9318-4930-B979-9666A58BF9E0}" dt="2021-05-17T19:16:10.095" v="1" actId="20577"/>
          <ac:spMkLst>
            <pc:docMk/>
            <pc:sldMk cId="3450937689" sldId="281"/>
            <ac:spMk id="4" creationId="{E1E0131D-8BAC-408A-9BAE-5C94FBF77B91}"/>
          </ac:spMkLst>
        </pc:spChg>
        <pc:spChg chg="add mod">
          <ac:chgData name="Shelby Sommer" userId="796975de-225e-4e40-9889-d7f55ba20ae6" providerId="ADAL" clId="{8FF2D6D3-9318-4930-B979-9666A58BF9E0}" dt="2021-05-18T15:35:07.806" v="61" actId="1076"/>
          <ac:spMkLst>
            <pc:docMk/>
            <pc:sldMk cId="3450937689" sldId="281"/>
            <ac:spMk id="7" creationId="{755113E9-01B1-4964-9D6D-026EF528B3AD}"/>
          </ac:spMkLst>
        </pc:spChg>
      </pc:sldChg>
      <pc:sldChg chg="addSp modSp mod">
        <pc:chgData name="Shelby Sommer" userId="796975de-225e-4e40-9889-d7f55ba20ae6" providerId="ADAL" clId="{8FF2D6D3-9318-4930-B979-9666A58BF9E0}" dt="2021-05-18T15:33:59.822" v="54" actId="11530"/>
        <pc:sldMkLst>
          <pc:docMk/>
          <pc:sldMk cId="1193802476" sldId="283"/>
        </pc:sldMkLst>
        <pc:spChg chg="add mod">
          <ac:chgData name="Shelby Sommer" userId="796975de-225e-4e40-9889-d7f55ba20ae6" providerId="ADAL" clId="{8FF2D6D3-9318-4930-B979-9666A58BF9E0}" dt="2021-05-18T15:33:59.822" v="54" actId="11530"/>
          <ac:spMkLst>
            <pc:docMk/>
            <pc:sldMk cId="1193802476" sldId="283"/>
            <ac:spMk id="3" creationId="{E62B379E-6392-4E3F-9303-C20A37E879A3}"/>
          </ac:spMkLst>
        </pc:spChg>
        <pc:spChg chg="mod">
          <ac:chgData name="Shelby Sommer" userId="796975de-225e-4e40-9889-d7f55ba20ae6" providerId="ADAL" clId="{8FF2D6D3-9318-4930-B979-9666A58BF9E0}" dt="2021-05-18T15:32:47.963" v="42" actId="20577"/>
          <ac:spMkLst>
            <pc:docMk/>
            <pc:sldMk cId="1193802476" sldId="283"/>
            <ac:spMk id="6" creationId="{DC7B4484-E27E-48D9-B13D-B35737179FB7}"/>
          </ac:spMkLst>
        </pc:spChg>
      </pc:sldChg>
      <pc:sldChg chg="modNotesTx">
        <pc:chgData name="Shelby Sommer" userId="796975de-225e-4e40-9889-d7f55ba20ae6" providerId="ADAL" clId="{8FF2D6D3-9318-4930-B979-9666A58BF9E0}" dt="2021-05-17T22:20:04.963" v="33" actId="20577"/>
        <pc:sldMkLst>
          <pc:docMk/>
          <pc:sldMk cId="3289823045" sldId="284"/>
        </pc:sldMkLst>
      </pc:sldChg>
      <pc:sldChg chg="modSp mod modNotesTx">
        <pc:chgData name="Shelby Sommer" userId="796975de-225e-4e40-9889-d7f55ba20ae6" providerId="ADAL" clId="{8FF2D6D3-9318-4930-B979-9666A58BF9E0}" dt="2021-05-17T22:20:09.123" v="38" actId="20577"/>
        <pc:sldMkLst>
          <pc:docMk/>
          <pc:sldMk cId="539176971" sldId="285"/>
        </pc:sldMkLst>
        <pc:spChg chg="mod">
          <ac:chgData name="Shelby Sommer" userId="796975de-225e-4e40-9889-d7f55ba20ae6" providerId="ADAL" clId="{8FF2D6D3-9318-4930-B979-9666A58BF9E0}" dt="2021-05-17T22:19:56.396" v="32" actId="20577"/>
          <ac:spMkLst>
            <pc:docMk/>
            <pc:sldMk cId="539176971" sldId="285"/>
            <ac:spMk id="6" creationId="{DC7B4484-E27E-48D9-B13D-B35737179FB7}"/>
          </ac:spMkLst>
        </pc:spChg>
      </pc:sldChg>
    </pc:docChg>
  </pc:docChgLst>
  <pc:docChgLst>
    <pc:chgData name="Lynn Coppedge" userId="7476cfe3-045d-48f7-aaea-dede0724c291" providerId="ADAL" clId="{8959D1F9-30BC-473E-8F30-A46DF9C89934}"/>
    <pc:docChg chg="undo redo custSel addSld delSld modSld sldOrd">
      <pc:chgData name="Lynn Coppedge" userId="7476cfe3-045d-48f7-aaea-dede0724c291" providerId="ADAL" clId="{8959D1F9-30BC-473E-8F30-A46DF9C89934}" dt="2021-05-17T21:31:07.879" v="4179" actId="732"/>
      <pc:docMkLst>
        <pc:docMk/>
      </pc:docMkLst>
      <pc:sldChg chg="modSp mod ord addCm delCm">
        <pc:chgData name="Lynn Coppedge" userId="7476cfe3-045d-48f7-aaea-dede0724c291" providerId="ADAL" clId="{8959D1F9-30BC-473E-8F30-A46DF9C89934}" dt="2021-05-17T21:24:30.023" v="4057" actId="1592"/>
        <pc:sldMkLst>
          <pc:docMk/>
          <pc:sldMk cId="153874341" sldId="258"/>
        </pc:sldMkLst>
        <pc:spChg chg="mod">
          <ac:chgData name="Lynn Coppedge" userId="7476cfe3-045d-48f7-aaea-dede0724c291" providerId="ADAL" clId="{8959D1F9-30BC-473E-8F30-A46DF9C89934}" dt="2021-05-17T15:43:23.844" v="386" actId="1076"/>
          <ac:spMkLst>
            <pc:docMk/>
            <pc:sldMk cId="153874341" sldId="258"/>
            <ac:spMk id="11" creationId="{99FD6B4B-6898-46F7-97FA-1EF3D7C9EDAE}"/>
          </ac:spMkLst>
        </pc:spChg>
      </pc:sldChg>
      <pc:sldChg chg="modSp del mod ord delCm modCm">
        <pc:chgData name="Lynn Coppedge" userId="7476cfe3-045d-48f7-aaea-dede0724c291" providerId="ADAL" clId="{8959D1F9-30BC-473E-8F30-A46DF9C89934}" dt="2021-05-17T17:19:39.358" v="2673" actId="47"/>
        <pc:sldMkLst>
          <pc:docMk/>
          <pc:sldMk cId="191452984" sldId="259"/>
        </pc:sldMkLst>
        <pc:spChg chg="mod">
          <ac:chgData name="Lynn Coppedge" userId="7476cfe3-045d-48f7-aaea-dede0724c291" providerId="ADAL" clId="{8959D1F9-30BC-473E-8F30-A46DF9C89934}" dt="2021-05-17T16:37:32.807" v="1584" actId="20577"/>
          <ac:spMkLst>
            <pc:docMk/>
            <pc:sldMk cId="191452984" sldId="259"/>
            <ac:spMk id="2" creationId="{E5385FDE-8CB0-4981-AF29-CED67EC42EB7}"/>
          </ac:spMkLst>
        </pc:spChg>
      </pc:sldChg>
      <pc:sldChg chg="modSp mod">
        <pc:chgData name="Lynn Coppedge" userId="7476cfe3-045d-48f7-aaea-dede0724c291" providerId="ADAL" clId="{8959D1F9-30BC-473E-8F30-A46DF9C89934}" dt="2021-05-17T15:50:21.286" v="394" actId="20577"/>
        <pc:sldMkLst>
          <pc:docMk/>
          <pc:sldMk cId="2796636984" sldId="260"/>
        </pc:sldMkLst>
        <pc:spChg chg="mod">
          <ac:chgData name="Lynn Coppedge" userId="7476cfe3-045d-48f7-aaea-dede0724c291" providerId="ADAL" clId="{8959D1F9-30BC-473E-8F30-A46DF9C89934}" dt="2021-05-17T15:50:21.286" v="394" actId="20577"/>
          <ac:spMkLst>
            <pc:docMk/>
            <pc:sldMk cId="2796636984" sldId="260"/>
            <ac:spMk id="2" creationId="{855F422B-DEFA-4D59-A08F-CF8BD0E74557}"/>
          </ac:spMkLst>
        </pc:spChg>
      </pc:sldChg>
      <pc:sldChg chg="del ord">
        <pc:chgData name="Lynn Coppedge" userId="7476cfe3-045d-48f7-aaea-dede0724c291" providerId="ADAL" clId="{8959D1F9-30BC-473E-8F30-A46DF9C89934}" dt="2021-05-17T16:30:26.879" v="1216" actId="47"/>
        <pc:sldMkLst>
          <pc:docMk/>
          <pc:sldMk cId="3252209489" sldId="261"/>
        </pc:sldMkLst>
      </pc:sldChg>
      <pc:sldChg chg="del">
        <pc:chgData name="Lynn Coppedge" userId="7476cfe3-045d-48f7-aaea-dede0724c291" providerId="ADAL" clId="{8959D1F9-30BC-473E-8F30-A46DF9C89934}" dt="2021-05-17T16:29:41.291" v="1198" actId="47"/>
        <pc:sldMkLst>
          <pc:docMk/>
          <pc:sldMk cId="584359203" sldId="262"/>
        </pc:sldMkLst>
      </pc:sldChg>
      <pc:sldChg chg="add del">
        <pc:chgData name="Lynn Coppedge" userId="7476cfe3-045d-48f7-aaea-dede0724c291" providerId="ADAL" clId="{8959D1F9-30BC-473E-8F30-A46DF9C89934}" dt="2021-05-17T15:44:25.787" v="389" actId="47"/>
        <pc:sldMkLst>
          <pc:docMk/>
          <pc:sldMk cId="2080888574" sldId="263"/>
        </pc:sldMkLst>
      </pc:sldChg>
      <pc:sldChg chg="del ord">
        <pc:chgData name="Lynn Coppedge" userId="7476cfe3-045d-48f7-aaea-dede0724c291" providerId="ADAL" clId="{8959D1F9-30BC-473E-8F30-A46DF9C89934}" dt="2021-05-17T16:30:23.610" v="1215" actId="47"/>
        <pc:sldMkLst>
          <pc:docMk/>
          <pc:sldMk cId="1643590457" sldId="265"/>
        </pc:sldMkLst>
      </pc:sldChg>
      <pc:sldChg chg="ord">
        <pc:chgData name="Lynn Coppedge" userId="7476cfe3-045d-48f7-aaea-dede0724c291" providerId="ADAL" clId="{8959D1F9-30BC-473E-8F30-A46DF9C89934}" dt="2021-05-17T16:36:51.005" v="1502"/>
        <pc:sldMkLst>
          <pc:docMk/>
          <pc:sldMk cId="1031010435" sldId="266"/>
        </pc:sldMkLst>
      </pc:sldChg>
      <pc:sldChg chg="addSp delSp modSp del mod setBg setClrOvrMap">
        <pc:chgData name="Lynn Coppedge" userId="7476cfe3-045d-48f7-aaea-dede0724c291" providerId="ADAL" clId="{8959D1F9-30BC-473E-8F30-A46DF9C89934}" dt="2021-05-17T16:51:34.443" v="2003" actId="47"/>
        <pc:sldMkLst>
          <pc:docMk/>
          <pc:sldMk cId="241459144" sldId="267"/>
        </pc:sldMkLst>
        <pc:spChg chg="mod">
          <ac:chgData name="Lynn Coppedge" userId="7476cfe3-045d-48f7-aaea-dede0724c291" providerId="ADAL" clId="{8959D1F9-30BC-473E-8F30-A46DF9C89934}" dt="2021-05-17T16:49:45.513" v="1986" actId="26606"/>
          <ac:spMkLst>
            <pc:docMk/>
            <pc:sldMk cId="241459144" sldId="267"/>
            <ac:spMk id="2" creationId="{7065B2EC-A488-47DF-AA3F-FFAABDF71C00}"/>
          </ac:spMkLst>
        </pc:spChg>
        <pc:spChg chg="add del mod">
          <ac:chgData name="Lynn Coppedge" userId="7476cfe3-045d-48f7-aaea-dede0724c291" providerId="ADAL" clId="{8959D1F9-30BC-473E-8F30-A46DF9C89934}" dt="2021-05-17T16:38:34.751" v="1656" actId="478"/>
          <ac:spMkLst>
            <pc:docMk/>
            <pc:sldMk cId="241459144" sldId="267"/>
            <ac:spMk id="3" creationId="{64869C70-C41A-4709-8EAF-24830EBF2D65}"/>
          </ac:spMkLst>
        </pc:spChg>
        <pc:spChg chg="del mod">
          <ac:chgData name="Lynn Coppedge" userId="7476cfe3-045d-48f7-aaea-dede0724c291" providerId="ADAL" clId="{8959D1F9-30BC-473E-8F30-A46DF9C89934}" dt="2021-05-17T16:49:07.888" v="1975" actId="478"/>
          <ac:spMkLst>
            <pc:docMk/>
            <pc:sldMk cId="241459144" sldId="267"/>
            <ac:spMk id="4" creationId="{E1E0131D-8BAC-408A-9BAE-5C94FBF77B91}"/>
          </ac:spMkLst>
        </pc:spChg>
        <pc:spChg chg="mod">
          <ac:chgData name="Lynn Coppedge" userId="7476cfe3-045d-48f7-aaea-dede0724c291" providerId="ADAL" clId="{8959D1F9-30BC-473E-8F30-A46DF9C89934}" dt="2021-05-17T16:49:45.513" v="1986" actId="26606"/>
          <ac:spMkLst>
            <pc:docMk/>
            <pc:sldMk cId="241459144" sldId="267"/>
            <ac:spMk id="5" creationId="{6779E186-54A9-46DD-8DA9-7AD91C3DC45A}"/>
          </ac:spMkLst>
        </pc:spChg>
        <pc:spChg chg="add del mod">
          <ac:chgData name="Lynn Coppedge" userId="7476cfe3-045d-48f7-aaea-dede0724c291" providerId="ADAL" clId="{8959D1F9-30BC-473E-8F30-A46DF9C89934}" dt="2021-05-17T16:49:45.513" v="1986" actId="26606"/>
          <ac:spMkLst>
            <pc:docMk/>
            <pc:sldMk cId="241459144" sldId="267"/>
            <ac:spMk id="6" creationId="{3DD5011A-781F-4F1D-8D01-EBDE330B1730}"/>
          </ac:spMkLst>
        </pc:spChg>
        <pc:spChg chg="del">
          <ac:chgData name="Lynn Coppedge" userId="7476cfe3-045d-48f7-aaea-dede0724c291" providerId="ADAL" clId="{8959D1F9-30BC-473E-8F30-A46DF9C89934}" dt="2021-05-17T16:43:34.861" v="1799" actId="478"/>
          <ac:spMkLst>
            <pc:docMk/>
            <pc:sldMk cId="241459144" sldId="267"/>
            <ac:spMk id="9" creationId="{BCA9D731-B2D8-44F0-BAB3-D5A608803121}"/>
          </ac:spMkLst>
        </pc:spChg>
        <pc:spChg chg="del">
          <ac:chgData name="Lynn Coppedge" userId="7476cfe3-045d-48f7-aaea-dede0724c291" providerId="ADAL" clId="{8959D1F9-30BC-473E-8F30-A46DF9C89934}" dt="2021-05-17T16:43:34.861" v="1799" actId="478"/>
          <ac:spMkLst>
            <pc:docMk/>
            <pc:sldMk cId="241459144" sldId="267"/>
            <ac:spMk id="10" creationId="{4809446C-B660-44AB-843D-192AED2D603B}"/>
          </ac:spMkLst>
        </pc:spChg>
        <pc:spChg chg="add del">
          <ac:chgData name="Lynn Coppedge" userId="7476cfe3-045d-48f7-aaea-dede0724c291" providerId="ADAL" clId="{8959D1F9-30BC-473E-8F30-A46DF9C89934}" dt="2021-05-17T16:49:24.837" v="1979" actId="26606"/>
          <ac:spMkLst>
            <pc:docMk/>
            <pc:sldMk cId="241459144" sldId="267"/>
            <ac:spMk id="12" creationId="{1D63C574-BFD2-41A1-A567-B0C3CC7FDD4F}"/>
          </ac:spMkLst>
        </pc:spChg>
        <pc:spChg chg="add del">
          <ac:chgData name="Lynn Coppedge" userId="7476cfe3-045d-48f7-aaea-dede0724c291" providerId="ADAL" clId="{8959D1F9-30BC-473E-8F30-A46DF9C89934}" dt="2021-05-17T16:49:23.306" v="1977" actId="26606"/>
          <ac:spMkLst>
            <pc:docMk/>
            <pc:sldMk cId="241459144" sldId="267"/>
            <ac:spMk id="13" creationId="{C5E6CFF1-2F42-4E10-9A97-F116F46F53FE}"/>
          </ac:spMkLst>
        </pc:spChg>
        <pc:spChg chg="add del">
          <ac:chgData name="Lynn Coppedge" userId="7476cfe3-045d-48f7-aaea-dede0724c291" providerId="ADAL" clId="{8959D1F9-30BC-473E-8F30-A46DF9C89934}" dt="2021-05-17T16:49:24.837" v="1979" actId="26606"/>
          <ac:spMkLst>
            <pc:docMk/>
            <pc:sldMk cId="241459144" sldId="267"/>
            <ac:spMk id="14" creationId="{E2A46BAB-8C31-42B2-90E8-B26DD3E81D37}"/>
          </ac:spMkLst>
        </pc:spChg>
        <pc:spChg chg="add del">
          <ac:chgData name="Lynn Coppedge" userId="7476cfe3-045d-48f7-aaea-dede0724c291" providerId="ADAL" clId="{8959D1F9-30BC-473E-8F30-A46DF9C89934}" dt="2021-05-17T16:49:39.391" v="1981" actId="26606"/>
          <ac:spMkLst>
            <pc:docMk/>
            <pc:sldMk cId="241459144" sldId="267"/>
            <ac:spMk id="29" creationId="{C5E6CFF1-2F42-4E10-9A97-F116F46F53FE}"/>
          </ac:spMkLst>
        </pc:spChg>
        <pc:spChg chg="add">
          <ac:chgData name="Lynn Coppedge" userId="7476cfe3-045d-48f7-aaea-dede0724c291" providerId="ADAL" clId="{8959D1F9-30BC-473E-8F30-A46DF9C89934}" dt="2021-05-17T16:49:45.513" v="1986" actId="26606"/>
          <ac:spMkLst>
            <pc:docMk/>
            <pc:sldMk cId="241459144" sldId="267"/>
            <ac:spMk id="38" creationId="{C5E6CFF1-2F42-4E10-9A97-F116F46F53FE}"/>
          </ac:spMkLst>
        </pc:spChg>
        <pc:grpChg chg="add del">
          <ac:chgData name="Lynn Coppedge" userId="7476cfe3-045d-48f7-aaea-dede0724c291" providerId="ADAL" clId="{8959D1F9-30BC-473E-8F30-A46DF9C89934}" dt="2021-05-17T16:49:24.837" v="1979" actId="26606"/>
          <ac:grpSpMkLst>
            <pc:docMk/>
            <pc:sldMk cId="241459144" sldId="267"/>
            <ac:grpSpMk id="16" creationId="{B3F7A3C7-0737-4E57-B30E-8EEFE638B401}"/>
          </ac:grpSpMkLst>
        </pc:grpChg>
        <pc:grpChg chg="add del">
          <ac:chgData name="Lynn Coppedge" userId="7476cfe3-045d-48f7-aaea-dede0724c291" providerId="ADAL" clId="{8959D1F9-30BC-473E-8F30-A46DF9C89934}" dt="2021-05-17T16:49:24.837" v="1979" actId="26606"/>
          <ac:grpSpMkLst>
            <pc:docMk/>
            <pc:sldMk cId="241459144" sldId="267"/>
            <ac:grpSpMk id="20" creationId="{43F5E015-E085-4624-B431-B42414448684}"/>
          </ac:grpSpMkLst>
        </pc:grpChg>
        <pc:graphicFrameChg chg="add del">
          <ac:chgData name="Lynn Coppedge" userId="7476cfe3-045d-48f7-aaea-dede0724c291" providerId="ADAL" clId="{8959D1F9-30BC-473E-8F30-A46DF9C89934}" dt="2021-05-17T16:49:23.306" v="1977" actId="26606"/>
          <ac:graphicFrameMkLst>
            <pc:docMk/>
            <pc:sldMk cId="241459144" sldId="267"/>
            <ac:graphicFrameMk id="8" creationId="{BEC249DE-3568-4D8E-BC6C-B54E0E037286}"/>
          </ac:graphicFrameMkLst>
        </pc:graphicFrameChg>
        <pc:graphicFrameChg chg="add del">
          <ac:chgData name="Lynn Coppedge" userId="7476cfe3-045d-48f7-aaea-dede0724c291" providerId="ADAL" clId="{8959D1F9-30BC-473E-8F30-A46DF9C89934}" dt="2021-05-17T16:49:24.837" v="1979" actId="26606"/>
          <ac:graphicFrameMkLst>
            <pc:docMk/>
            <pc:sldMk cId="241459144" sldId="267"/>
            <ac:graphicFrameMk id="19" creationId="{36FFAFB1-B3AB-49BB-AE3A-4A3AD78EB23C}"/>
          </ac:graphicFrameMkLst>
        </pc:graphicFrameChg>
        <pc:graphicFrameChg chg="add del">
          <ac:chgData name="Lynn Coppedge" userId="7476cfe3-045d-48f7-aaea-dede0724c291" providerId="ADAL" clId="{8959D1F9-30BC-473E-8F30-A46DF9C89934}" dt="2021-05-17T16:49:39.391" v="1981" actId="26606"/>
          <ac:graphicFrameMkLst>
            <pc:docMk/>
            <pc:sldMk cId="241459144" sldId="267"/>
            <ac:graphicFrameMk id="32" creationId="{BEC249DE-3568-4D8E-BC6C-B54E0E037286}"/>
          </ac:graphicFrameMkLst>
        </pc:graphicFrameChg>
        <pc:graphicFrameChg chg="add del">
          <ac:chgData name="Lynn Coppedge" userId="7476cfe3-045d-48f7-aaea-dede0724c291" providerId="ADAL" clId="{8959D1F9-30BC-473E-8F30-A46DF9C89934}" dt="2021-05-17T16:49:40.732" v="1983" actId="26606"/>
          <ac:graphicFrameMkLst>
            <pc:docMk/>
            <pc:sldMk cId="241459144" sldId="267"/>
            <ac:graphicFrameMk id="34" creationId="{8D5D83F8-DD79-4068-BF07-8C8F20FE2CF4}"/>
          </ac:graphicFrameMkLst>
        </pc:graphicFrameChg>
        <pc:graphicFrameChg chg="add del">
          <ac:chgData name="Lynn Coppedge" userId="7476cfe3-045d-48f7-aaea-dede0724c291" providerId="ADAL" clId="{8959D1F9-30BC-473E-8F30-A46DF9C89934}" dt="2021-05-17T16:49:45.455" v="1985" actId="26606"/>
          <ac:graphicFrameMkLst>
            <pc:docMk/>
            <pc:sldMk cId="241459144" sldId="267"/>
            <ac:graphicFrameMk id="36" creationId="{6AA0B22F-C707-4CC3-BE21-1F586307789D}"/>
          </ac:graphicFrameMkLst>
        </pc:graphicFrameChg>
        <pc:graphicFrameChg chg="add">
          <ac:chgData name="Lynn Coppedge" userId="7476cfe3-045d-48f7-aaea-dede0724c291" providerId="ADAL" clId="{8959D1F9-30BC-473E-8F30-A46DF9C89934}" dt="2021-05-17T16:49:45.513" v="1986" actId="26606"/>
          <ac:graphicFrameMkLst>
            <pc:docMk/>
            <pc:sldMk cId="241459144" sldId="267"/>
            <ac:graphicFrameMk id="41" creationId="{BEC249DE-3568-4D8E-BC6C-B54E0E037286}"/>
          </ac:graphicFrameMkLst>
        </pc:graphicFrameChg>
        <pc:picChg chg="add del">
          <ac:chgData name="Lynn Coppedge" userId="7476cfe3-045d-48f7-aaea-dede0724c291" providerId="ADAL" clId="{8959D1F9-30BC-473E-8F30-A46DF9C89934}" dt="2021-05-17T16:49:23.306" v="1977" actId="26606"/>
          <ac:picMkLst>
            <pc:docMk/>
            <pc:sldMk cId="241459144" sldId="267"/>
            <ac:picMk id="11" creationId="{E98C659E-20D2-4209-AC21-570EDAD0E10E}"/>
          </ac:picMkLst>
        </pc:picChg>
        <pc:picChg chg="add del">
          <ac:chgData name="Lynn Coppedge" userId="7476cfe3-045d-48f7-aaea-dede0724c291" providerId="ADAL" clId="{8959D1F9-30BC-473E-8F30-A46DF9C89934}" dt="2021-05-17T16:49:39.391" v="1981" actId="26606"/>
          <ac:picMkLst>
            <pc:docMk/>
            <pc:sldMk cId="241459144" sldId="267"/>
            <ac:picMk id="30" creationId="{E98C659E-20D2-4209-AC21-570EDAD0E10E}"/>
          </ac:picMkLst>
        </pc:picChg>
        <pc:picChg chg="add">
          <ac:chgData name="Lynn Coppedge" userId="7476cfe3-045d-48f7-aaea-dede0724c291" providerId="ADAL" clId="{8959D1F9-30BC-473E-8F30-A46DF9C89934}" dt="2021-05-17T16:49:45.513" v="1986" actId="26606"/>
          <ac:picMkLst>
            <pc:docMk/>
            <pc:sldMk cId="241459144" sldId="267"/>
            <ac:picMk id="39" creationId="{E98C659E-20D2-4209-AC21-570EDAD0E10E}"/>
          </ac:picMkLst>
        </pc:picChg>
        <pc:cxnChg chg="add del">
          <ac:chgData name="Lynn Coppedge" userId="7476cfe3-045d-48f7-aaea-dede0724c291" providerId="ADAL" clId="{8959D1F9-30BC-473E-8F30-A46DF9C89934}" dt="2021-05-17T16:49:23.306" v="1977" actId="26606"/>
          <ac:cxnSpMkLst>
            <pc:docMk/>
            <pc:sldMk cId="241459144" sldId="267"/>
            <ac:cxnSpMk id="15" creationId="{67182200-4859-4C8D-BCBB-55B245C28BA3}"/>
          </ac:cxnSpMkLst>
        </pc:cxnChg>
        <pc:cxnChg chg="add del">
          <ac:chgData name="Lynn Coppedge" userId="7476cfe3-045d-48f7-aaea-dede0724c291" providerId="ADAL" clId="{8959D1F9-30BC-473E-8F30-A46DF9C89934}" dt="2021-05-17T16:49:39.391" v="1981" actId="26606"/>
          <ac:cxnSpMkLst>
            <pc:docMk/>
            <pc:sldMk cId="241459144" sldId="267"/>
            <ac:cxnSpMk id="31" creationId="{67182200-4859-4C8D-BCBB-55B245C28BA3}"/>
          </ac:cxnSpMkLst>
        </pc:cxnChg>
        <pc:cxnChg chg="add">
          <ac:chgData name="Lynn Coppedge" userId="7476cfe3-045d-48f7-aaea-dede0724c291" providerId="ADAL" clId="{8959D1F9-30BC-473E-8F30-A46DF9C89934}" dt="2021-05-17T16:49:45.513" v="1986" actId="26606"/>
          <ac:cxnSpMkLst>
            <pc:docMk/>
            <pc:sldMk cId="241459144" sldId="267"/>
            <ac:cxnSpMk id="40" creationId="{67182200-4859-4C8D-BCBB-55B245C28BA3}"/>
          </ac:cxnSpMkLst>
        </pc:cxnChg>
      </pc:sldChg>
      <pc:sldChg chg="addSp delSp modSp mod">
        <pc:chgData name="Lynn Coppedge" userId="7476cfe3-045d-48f7-aaea-dede0724c291" providerId="ADAL" clId="{8959D1F9-30BC-473E-8F30-A46DF9C89934}" dt="2021-05-17T16:55:33.595" v="2246" actId="478"/>
        <pc:sldMkLst>
          <pc:docMk/>
          <pc:sldMk cId="4063228196" sldId="268"/>
        </pc:sldMkLst>
        <pc:spChg chg="del mod">
          <ac:chgData name="Lynn Coppedge" userId="7476cfe3-045d-48f7-aaea-dede0724c291" providerId="ADAL" clId="{8959D1F9-30BC-473E-8F30-A46DF9C89934}" dt="2021-05-17T16:53:46.819" v="2102" actId="478"/>
          <ac:spMkLst>
            <pc:docMk/>
            <pc:sldMk cId="4063228196" sldId="268"/>
            <ac:spMk id="2" creationId="{7065B2EC-A488-47DF-AA3F-FFAABDF71C00}"/>
          </ac:spMkLst>
        </pc:spChg>
        <pc:spChg chg="add del mod">
          <ac:chgData name="Lynn Coppedge" userId="7476cfe3-045d-48f7-aaea-dede0724c291" providerId="ADAL" clId="{8959D1F9-30BC-473E-8F30-A46DF9C89934}" dt="2021-05-17T16:53:48.613" v="2103" actId="478"/>
          <ac:spMkLst>
            <pc:docMk/>
            <pc:sldMk cId="4063228196" sldId="268"/>
            <ac:spMk id="4" creationId="{0A7F4195-2CA8-44DD-B4B4-CEB2D213D4CA}"/>
          </ac:spMkLst>
        </pc:spChg>
        <pc:spChg chg="mod">
          <ac:chgData name="Lynn Coppedge" userId="7476cfe3-045d-48f7-aaea-dede0724c291" providerId="ADAL" clId="{8959D1F9-30BC-473E-8F30-A46DF9C89934}" dt="2021-05-17T16:55:19.796" v="2243"/>
          <ac:spMkLst>
            <pc:docMk/>
            <pc:sldMk cId="4063228196" sldId="268"/>
            <ac:spMk id="5" creationId="{6779E186-54A9-46DD-8DA9-7AD91C3DC45A}"/>
          </ac:spMkLst>
        </pc:spChg>
        <pc:spChg chg="add mod">
          <ac:chgData name="Lynn Coppedge" userId="7476cfe3-045d-48f7-aaea-dede0724c291" providerId="ADAL" clId="{8959D1F9-30BC-473E-8F30-A46DF9C89934}" dt="2021-05-17T16:55:20.613" v="2244"/>
          <ac:spMkLst>
            <pc:docMk/>
            <pc:sldMk cId="4063228196" sldId="268"/>
            <ac:spMk id="6" creationId="{1A919DA8-C1FB-48E6-BD95-4098E28C4708}"/>
          </ac:spMkLst>
        </pc:spChg>
        <pc:spChg chg="add del mod">
          <ac:chgData name="Lynn Coppedge" userId="7476cfe3-045d-48f7-aaea-dede0724c291" providerId="ADAL" clId="{8959D1F9-30BC-473E-8F30-A46DF9C89934}" dt="2021-05-17T16:55:33.595" v="2246" actId="478"/>
          <ac:spMkLst>
            <pc:docMk/>
            <pc:sldMk cId="4063228196" sldId="268"/>
            <ac:spMk id="7" creationId="{A7519853-1CC6-46B3-AE73-C881D04522D3}"/>
          </ac:spMkLst>
        </pc:spChg>
        <pc:spChg chg="add del mod">
          <ac:chgData name="Lynn Coppedge" userId="7476cfe3-045d-48f7-aaea-dede0724c291" providerId="ADAL" clId="{8959D1F9-30BC-473E-8F30-A46DF9C89934}" dt="2021-05-17T16:53:44.995" v="2101"/>
          <ac:spMkLst>
            <pc:docMk/>
            <pc:sldMk cId="4063228196" sldId="268"/>
            <ac:spMk id="11" creationId="{971F0765-EC54-4BF8-AF8C-DD34B0AAE919}"/>
          </ac:spMkLst>
        </pc:spChg>
        <pc:spChg chg="add del mod">
          <ac:chgData name="Lynn Coppedge" userId="7476cfe3-045d-48f7-aaea-dede0724c291" providerId="ADAL" clId="{8959D1F9-30BC-473E-8F30-A46DF9C89934}" dt="2021-05-17T16:55:17.295" v="2242" actId="478"/>
          <ac:spMkLst>
            <pc:docMk/>
            <pc:sldMk cId="4063228196" sldId="268"/>
            <ac:spMk id="16" creationId="{4EE9C63E-E089-4CCF-9895-70C4959CABEE}"/>
          </ac:spMkLst>
        </pc:spChg>
        <pc:cxnChg chg="add del mod">
          <ac:chgData name="Lynn Coppedge" userId="7476cfe3-045d-48f7-aaea-dede0724c291" providerId="ADAL" clId="{8959D1F9-30BC-473E-8F30-A46DF9C89934}" dt="2021-05-17T16:53:44.995" v="2101"/>
          <ac:cxnSpMkLst>
            <pc:docMk/>
            <pc:sldMk cId="4063228196" sldId="268"/>
            <ac:cxnSpMk id="12" creationId="{2FD6C5A4-265B-4F41-8478-F4ED3084FF22}"/>
          </ac:cxnSpMkLst>
        </pc:cxnChg>
        <pc:cxnChg chg="add mod">
          <ac:chgData name="Lynn Coppedge" userId="7476cfe3-045d-48f7-aaea-dede0724c291" providerId="ADAL" clId="{8959D1F9-30BC-473E-8F30-A46DF9C89934}" dt="2021-05-17T16:53:48.866" v="2104"/>
          <ac:cxnSpMkLst>
            <pc:docMk/>
            <pc:sldMk cId="4063228196" sldId="268"/>
            <ac:cxnSpMk id="17" creationId="{9AAFFBD7-F8D2-4916-8567-C9F6E4DCF3F3}"/>
          </ac:cxnSpMkLst>
        </pc:cxnChg>
      </pc:sldChg>
      <pc:sldChg chg="addSp delSp modSp new mod addCm modCm">
        <pc:chgData name="Lynn Coppedge" userId="7476cfe3-045d-48f7-aaea-dede0724c291" providerId="ADAL" clId="{8959D1F9-30BC-473E-8F30-A46DF9C89934}" dt="2021-05-17T17:16:38.258" v="2665" actId="404"/>
        <pc:sldMkLst>
          <pc:docMk/>
          <pc:sldMk cId="529486881" sldId="269"/>
        </pc:sldMkLst>
        <pc:spChg chg="del">
          <ac:chgData name="Lynn Coppedge" userId="7476cfe3-045d-48f7-aaea-dede0724c291" providerId="ADAL" clId="{8959D1F9-30BC-473E-8F30-A46DF9C89934}" dt="2021-05-17T15:36:17.547" v="1"/>
          <ac:spMkLst>
            <pc:docMk/>
            <pc:sldMk cId="529486881" sldId="269"/>
            <ac:spMk id="2" creationId="{5B7CEFD1-60F7-4A31-A54C-38C9062B9B9F}"/>
          </ac:spMkLst>
        </pc:spChg>
        <pc:spChg chg="del">
          <ac:chgData name="Lynn Coppedge" userId="7476cfe3-045d-48f7-aaea-dede0724c291" providerId="ADAL" clId="{8959D1F9-30BC-473E-8F30-A46DF9C89934}" dt="2021-05-17T15:36:17.547" v="1"/>
          <ac:spMkLst>
            <pc:docMk/>
            <pc:sldMk cId="529486881" sldId="269"/>
            <ac:spMk id="3" creationId="{016AC76E-478B-4995-839D-A05470603718}"/>
          </ac:spMkLst>
        </pc:spChg>
        <pc:spChg chg="mod">
          <ac:chgData name="Lynn Coppedge" userId="7476cfe3-045d-48f7-aaea-dede0724c291" providerId="ADAL" clId="{8959D1F9-30BC-473E-8F30-A46DF9C89934}" dt="2021-05-17T17:13:56.656" v="2498"/>
          <ac:spMkLst>
            <pc:docMk/>
            <pc:sldMk cId="529486881" sldId="269"/>
            <ac:spMk id="4" creationId="{88B7AD75-673B-4D20-AA13-C2C5C6F98671}"/>
          </ac:spMkLst>
        </pc:spChg>
        <pc:spChg chg="add mod">
          <ac:chgData name="Lynn Coppedge" userId="7476cfe3-045d-48f7-aaea-dede0724c291" providerId="ADAL" clId="{8959D1F9-30BC-473E-8F30-A46DF9C89934}" dt="2021-05-17T17:15:14.780" v="2577" actId="20577"/>
          <ac:spMkLst>
            <pc:docMk/>
            <pc:sldMk cId="529486881" sldId="269"/>
            <ac:spMk id="5" creationId="{355D24D2-B887-4CEF-A085-9333FD03CAE8}"/>
          </ac:spMkLst>
        </pc:spChg>
        <pc:spChg chg="add del mod">
          <ac:chgData name="Lynn Coppedge" userId="7476cfe3-045d-48f7-aaea-dede0724c291" providerId="ADAL" clId="{8959D1F9-30BC-473E-8F30-A46DF9C89934}" dt="2021-05-17T15:37:39.273" v="10"/>
          <ac:spMkLst>
            <pc:docMk/>
            <pc:sldMk cId="529486881" sldId="269"/>
            <ac:spMk id="6" creationId="{1B5AF79C-6FC1-4C03-A15F-4021272ACD50}"/>
          </ac:spMkLst>
        </pc:spChg>
        <pc:spChg chg="add del mod">
          <ac:chgData name="Lynn Coppedge" userId="7476cfe3-045d-48f7-aaea-dede0724c291" providerId="ADAL" clId="{8959D1F9-30BC-473E-8F30-A46DF9C89934}" dt="2021-05-17T15:37:56.233" v="11" actId="3680"/>
          <ac:spMkLst>
            <pc:docMk/>
            <pc:sldMk cId="529486881" sldId="269"/>
            <ac:spMk id="7" creationId="{142ACC6D-8A22-4530-869F-15728D2D1330}"/>
          </ac:spMkLst>
        </pc:spChg>
        <pc:spChg chg="add del mod">
          <ac:chgData name="Lynn Coppedge" userId="7476cfe3-045d-48f7-aaea-dede0724c291" providerId="ADAL" clId="{8959D1F9-30BC-473E-8F30-A46DF9C89934}" dt="2021-05-17T15:39:16.824" v="245" actId="478"/>
          <ac:spMkLst>
            <pc:docMk/>
            <pc:sldMk cId="529486881" sldId="269"/>
            <ac:spMk id="9" creationId="{B99C53F6-E290-4041-B769-D4E1867E8983}"/>
          </ac:spMkLst>
        </pc:spChg>
        <pc:spChg chg="add mod">
          <ac:chgData name="Lynn Coppedge" userId="7476cfe3-045d-48f7-aaea-dede0724c291" providerId="ADAL" clId="{8959D1F9-30BC-473E-8F30-A46DF9C89934}" dt="2021-05-17T17:14:55.477" v="2554" actId="1076"/>
          <ac:spMkLst>
            <pc:docMk/>
            <pc:sldMk cId="529486881" sldId="269"/>
            <ac:spMk id="10" creationId="{FDBEE95E-F7D8-427E-B1D0-520FCC9D4A57}"/>
          </ac:spMkLst>
        </pc:spChg>
        <pc:spChg chg="add mod">
          <ac:chgData name="Lynn Coppedge" userId="7476cfe3-045d-48f7-aaea-dede0724c291" providerId="ADAL" clId="{8959D1F9-30BC-473E-8F30-A46DF9C89934}" dt="2021-05-17T17:16:38.258" v="2665" actId="404"/>
          <ac:spMkLst>
            <pc:docMk/>
            <pc:sldMk cId="529486881" sldId="269"/>
            <ac:spMk id="11" creationId="{B927A96B-F4F5-4357-AA25-308AF88A58B8}"/>
          </ac:spMkLst>
        </pc:spChg>
        <pc:graphicFrameChg chg="add mod ord modGraphic">
          <ac:chgData name="Lynn Coppedge" userId="7476cfe3-045d-48f7-aaea-dede0724c291" providerId="ADAL" clId="{8959D1F9-30BC-473E-8F30-A46DF9C89934}" dt="2021-05-17T17:14:39.293" v="2545" actId="1076"/>
          <ac:graphicFrameMkLst>
            <pc:docMk/>
            <pc:sldMk cId="529486881" sldId="269"/>
            <ac:graphicFrameMk id="8" creationId="{B992C7DB-D9CC-443D-B75C-472CD02146E7}"/>
          </ac:graphicFrameMkLst>
        </pc:graphicFrameChg>
        <pc:cxnChg chg="add mod">
          <ac:chgData name="Lynn Coppedge" userId="7476cfe3-045d-48f7-aaea-dede0724c291" providerId="ADAL" clId="{8959D1F9-30BC-473E-8F30-A46DF9C89934}" dt="2021-05-17T17:15:26.517" v="2578"/>
          <ac:cxnSpMkLst>
            <pc:docMk/>
            <pc:sldMk cId="529486881" sldId="269"/>
            <ac:cxnSpMk id="12" creationId="{C12B634E-5809-4662-B8F1-5456E7BDB831}"/>
          </ac:cxnSpMkLst>
        </pc:cxnChg>
      </pc:sldChg>
      <pc:sldChg chg="modSp new mod addCm delCm">
        <pc:chgData name="Lynn Coppedge" userId="7476cfe3-045d-48f7-aaea-dede0724c291" providerId="ADAL" clId="{8959D1F9-30BC-473E-8F30-A46DF9C89934}" dt="2021-05-17T17:18:33.287" v="2666" actId="2711"/>
        <pc:sldMkLst>
          <pc:docMk/>
          <pc:sldMk cId="2754286722" sldId="270"/>
        </pc:sldMkLst>
        <pc:spChg chg="mod">
          <ac:chgData name="Lynn Coppedge" userId="7476cfe3-045d-48f7-aaea-dede0724c291" providerId="ADAL" clId="{8959D1F9-30BC-473E-8F30-A46DF9C89934}" dt="2021-05-17T16:26:51.326" v="1066"/>
          <ac:spMkLst>
            <pc:docMk/>
            <pc:sldMk cId="2754286722" sldId="270"/>
            <ac:spMk id="2" creationId="{8809015F-93AF-4C27-9088-35BF335D24BD}"/>
          </ac:spMkLst>
        </pc:spChg>
        <pc:spChg chg="mod">
          <ac:chgData name="Lynn Coppedge" userId="7476cfe3-045d-48f7-aaea-dede0724c291" providerId="ADAL" clId="{8959D1F9-30BC-473E-8F30-A46DF9C89934}" dt="2021-05-17T17:18:33.287" v="2666" actId="2711"/>
          <ac:spMkLst>
            <pc:docMk/>
            <pc:sldMk cId="2754286722" sldId="270"/>
            <ac:spMk id="3" creationId="{8E4B42C9-F3D9-484E-A271-2EA819BA5921}"/>
          </ac:spMkLst>
        </pc:spChg>
        <pc:spChg chg="mod">
          <ac:chgData name="Lynn Coppedge" userId="7476cfe3-045d-48f7-aaea-dede0724c291" providerId="ADAL" clId="{8959D1F9-30BC-473E-8F30-A46DF9C89934}" dt="2021-05-17T16:26:51.326" v="1066"/>
          <ac:spMkLst>
            <pc:docMk/>
            <pc:sldMk cId="2754286722" sldId="270"/>
            <ac:spMk id="4" creationId="{9DDEC1C9-8214-46DE-A310-42303648CB8F}"/>
          </ac:spMkLst>
        </pc:spChg>
      </pc:sldChg>
      <pc:sldChg chg="addSp delSp modSp new del mod">
        <pc:chgData name="Lynn Coppedge" userId="7476cfe3-045d-48f7-aaea-dede0724c291" providerId="ADAL" clId="{8959D1F9-30BC-473E-8F30-A46DF9C89934}" dt="2021-05-17T16:23:50.119" v="852" actId="47"/>
        <pc:sldMkLst>
          <pc:docMk/>
          <pc:sldMk cId="1887311807" sldId="271"/>
        </pc:sldMkLst>
        <pc:spChg chg="mod">
          <ac:chgData name="Lynn Coppedge" userId="7476cfe3-045d-48f7-aaea-dede0724c291" providerId="ADAL" clId="{8959D1F9-30BC-473E-8F30-A46DF9C89934}" dt="2021-05-17T16:11:52.762" v="543" actId="20577"/>
          <ac:spMkLst>
            <pc:docMk/>
            <pc:sldMk cId="1887311807" sldId="271"/>
            <ac:spMk id="2" creationId="{E85D1C58-47FD-4401-9BC2-19F41C3E7068}"/>
          </ac:spMkLst>
        </pc:spChg>
        <pc:spChg chg="del">
          <ac:chgData name="Lynn Coppedge" userId="7476cfe3-045d-48f7-aaea-dede0724c291" providerId="ADAL" clId="{8959D1F9-30BC-473E-8F30-A46DF9C89934}" dt="2021-05-17T16:12:19.785" v="544" actId="1032"/>
          <ac:spMkLst>
            <pc:docMk/>
            <pc:sldMk cId="1887311807" sldId="271"/>
            <ac:spMk id="3" creationId="{BDE4E6D6-A47F-46CE-AB74-FBF4D805E258}"/>
          </ac:spMkLst>
        </pc:spChg>
        <pc:graphicFrameChg chg="add mod">
          <ac:chgData name="Lynn Coppedge" userId="7476cfe3-045d-48f7-aaea-dede0724c291" providerId="ADAL" clId="{8959D1F9-30BC-473E-8F30-A46DF9C89934}" dt="2021-05-17T16:21:17.373" v="804"/>
          <ac:graphicFrameMkLst>
            <pc:docMk/>
            <pc:sldMk cId="1887311807" sldId="271"/>
            <ac:graphicFrameMk id="5" creationId="{6ACA8FD8-E075-4CAD-A245-CB637149BA73}"/>
          </ac:graphicFrameMkLst>
        </pc:graphicFrameChg>
        <pc:picChg chg="add del mod modCrop">
          <ac:chgData name="Lynn Coppedge" userId="7476cfe3-045d-48f7-aaea-dede0724c291" providerId="ADAL" clId="{8959D1F9-30BC-473E-8F30-A46DF9C89934}" dt="2021-05-17T16:18:57.795" v="786" actId="21"/>
          <ac:picMkLst>
            <pc:docMk/>
            <pc:sldMk cId="1887311807" sldId="271"/>
            <ac:picMk id="7" creationId="{D2369955-E0C3-4D38-9FBA-070567929DDF}"/>
          </ac:picMkLst>
        </pc:picChg>
        <pc:picChg chg="add del mod">
          <ac:chgData name="Lynn Coppedge" userId="7476cfe3-045d-48f7-aaea-dede0724c291" providerId="ADAL" clId="{8959D1F9-30BC-473E-8F30-A46DF9C89934}" dt="2021-05-17T16:20:23.115" v="797" actId="21"/>
          <ac:picMkLst>
            <pc:docMk/>
            <pc:sldMk cId="1887311807" sldId="271"/>
            <ac:picMk id="9" creationId="{F2F9A254-574B-4B1E-B773-EB5CA841E1F5}"/>
          </ac:picMkLst>
        </pc:picChg>
        <pc:picChg chg="add del mod">
          <ac:chgData name="Lynn Coppedge" userId="7476cfe3-045d-48f7-aaea-dede0724c291" providerId="ADAL" clId="{8959D1F9-30BC-473E-8F30-A46DF9C89934}" dt="2021-05-17T16:20:20.469" v="795" actId="21"/>
          <ac:picMkLst>
            <pc:docMk/>
            <pc:sldMk cId="1887311807" sldId="271"/>
            <ac:picMk id="11" creationId="{ADA4A4D8-BA21-436C-BCD0-4FB6728AED86}"/>
          </ac:picMkLst>
        </pc:picChg>
        <pc:picChg chg="add del mod">
          <ac:chgData name="Lynn Coppedge" userId="7476cfe3-045d-48f7-aaea-dede0724c291" providerId="ADAL" clId="{8959D1F9-30BC-473E-8F30-A46DF9C89934}" dt="2021-05-17T16:20:17.409" v="793" actId="21"/>
          <ac:picMkLst>
            <pc:docMk/>
            <pc:sldMk cId="1887311807" sldId="271"/>
            <ac:picMk id="13" creationId="{997B1231-4BF1-4F63-9F01-B48F5F770FEE}"/>
          </ac:picMkLst>
        </pc:picChg>
        <pc:picChg chg="add del mod">
          <ac:chgData name="Lynn Coppedge" userId="7476cfe3-045d-48f7-aaea-dede0724c291" providerId="ADAL" clId="{8959D1F9-30BC-473E-8F30-A46DF9C89934}" dt="2021-05-17T16:21:14.654" v="803" actId="21"/>
          <ac:picMkLst>
            <pc:docMk/>
            <pc:sldMk cId="1887311807" sldId="271"/>
            <ac:picMk id="15" creationId="{6AEA7814-14CB-47DC-A564-B3147B8930CF}"/>
          </ac:picMkLst>
        </pc:picChg>
        <pc:picChg chg="add mod">
          <ac:chgData name="Lynn Coppedge" userId="7476cfe3-045d-48f7-aaea-dede0724c291" providerId="ADAL" clId="{8959D1F9-30BC-473E-8F30-A46DF9C89934}" dt="2021-05-17T16:21:26.293" v="805"/>
          <ac:picMkLst>
            <pc:docMk/>
            <pc:sldMk cId="1887311807" sldId="271"/>
            <ac:picMk id="17" creationId="{813DEAE4-F82B-4E9B-AF7A-730CA7A948FA}"/>
          </ac:picMkLst>
        </pc:picChg>
        <pc:picChg chg="add mod">
          <ac:chgData name="Lynn Coppedge" userId="7476cfe3-045d-48f7-aaea-dede0724c291" providerId="ADAL" clId="{8959D1F9-30BC-473E-8F30-A46DF9C89934}" dt="2021-05-17T16:23:33.704" v="840" actId="1076"/>
          <ac:picMkLst>
            <pc:docMk/>
            <pc:sldMk cId="1887311807" sldId="271"/>
            <ac:picMk id="19" creationId="{1CCB7F91-3EDD-4E58-8E05-E7D0DD5332A5}"/>
          </ac:picMkLst>
        </pc:picChg>
        <pc:picChg chg="add mod">
          <ac:chgData name="Lynn Coppedge" userId="7476cfe3-045d-48f7-aaea-dede0724c291" providerId="ADAL" clId="{8959D1F9-30BC-473E-8F30-A46DF9C89934}" dt="2021-05-17T16:23:29.314" v="838" actId="1076"/>
          <ac:picMkLst>
            <pc:docMk/>
            <pc:sldMk cId="1887311807" sldId="271"/>
            <ac:picMk id="21" creationId="{1A9A927D-1D19-457A-9AA5-D9D35BAFA4CB}"/>
          </ac:picMkLst>
        </pc:picChg>
        <pc:picChg chg="add mod modCrop">
          <ac:chgData name="Lynn Coppedge" userId="7476cfe3-045d-48f7-aaea-dede0724c291" providerId="ADAL" clId="{8959D1F9-30BC-473E-8F30-A46DF9C89934}" dt="2021-05-17T16:23:23.843" v="836" actId="1076"/>
          <ac:picMkLst>
            <pc:docMk/>
            <pc:sldMk cId="1887311807" sldId="271"/>
            <ac:picMk id="23" creationId="{9030C8AC-9AB1-4F51-A9A4-2C0E1376C2CB}"/>
          </ac:picMkLst>
        </pc:picChg>
      </pc:sldChg>
      <pc:sldChg chg="addSp delSp modSp add mod">
        <pc:chgData name="Lynn Coppedge" userId="7476cfe3-045d-48f7-aaea-dede0724c291" providerId="ADAL" clId="{8959D1F9-30BC-473E-8F30-A46DF9C89934}" dt="2021-05-17T16:24:15.152" v="854" actId="20577"/>
        <pc:sldMkLst>
          <pc:docMk/>
          <pc:sldMk cId="1339651147" sldId="272"/>
        </pc:sldMkLst>
        <pc:spChg chg="mod">
          <ac:chgData name="Lynn Coppedge" userId="7476cfe3-045d-48f7-aaea-dede0724c291" providerId="ADAL" clId="{8959D1F9-30BC-473E-8F30-A46DF9C89934}" dt="2021-05-17T16:24:15.152" v="854" actId="20577"/>
          <ac:spMkLst>
            <pc:docMk/>
            <pc:sldMk cId="1339651147" sldId="272"/>
            <ac:spMk id="2" creationId="{E85D1C58-47FD-4401-9BC2-19F41C3E7068}"/>
          </ac:spMkLst>
        </pc:spChg>
        <pc:spChg chg="mod">
          <ac:chgData name="Lynn Coppedge" userId="7476cfe3-045d-48f7-aaea-dede0724c291" providerId="ADAL" clId="{8959D1F9-30BC-473E-8F30-A46DF9C89934}" dt="2021-05-17T16:24:06.877" v="853"/>
          <ac:spMkLst>
            <pc:docMk/>
            <pc:sldMk cId="1339651147" sldId="272"/>
            <ac:spMk id="4" creationId="{0881220C-8F1C-4E10-9D4C-3FCD36AE1CA0}"/>
          </ac:spMkLst>
        </pc:spChg>
        <pc:graphicFrameChg chg="mod">
          <ac:chgData name="Lynn Coppedge" userId="7476cfe3-045d-48f7-aaea-dede0724c291" providerId="ADAL" clId="{8959D1F9-30BC-473E-8F30-A46DF9C89934}" dt="2021-05-17T16:24:06.877" v="853"/>
          <ac:graphicFrameMkLst>
            <pc:docMk/>
            <pc:sldMk cId="1339651147" sldId="272"/>
            <ac:graphicFrameMk id="5" creationId="{6ACA8FD8-E075-4CAD-A245-CB637149BA73}"/>
          </ac:graphicFrameMkLst>
        </pc:graphicFrameChg>
        <pc:picChg chg="add del mod">
          <ac:chgData name="Lynn Coppedge" userId="7476cfe3-045d-48f7-aaea-dede0724c291" providerId="ADAL" clId="{8959D1F9-30BC-473E-8F30-A46DF9C89934}" dt="2021-05-17T16:22:48.233" v="828" actId="478"/>
          <ac:picMkLst>
            <pc:docMk/>
            <pc:sldMk cId="1339651147" sldId="272"/>
            <ac:picMk id="9" creationId="{AC43CB17-72A2-4C2B-8002-729267E3199F}"/>
          </ac:picMkLst>
        </pc:picChg>
        <pc:picChg chg="add del mod">
          <ac:chgData name="Lynn Coppedge" userId="7476cfe3-045d-48f7-aaea-dede0724c291" providerId="ADAL" clId="{8959D1F9-30BC-473E-8F30-A46DF9C89934}" dt="2021-05-17T16:22:48.233" v="828" actId="478"/>
          <ac:picMkLst>
            <pc:docMk/>
            <pc:sldMk cId="1339651147" sldId="272"/>
            <ac:picMk id="10" creationId="{1A2D98DE-5877-4B85-8F12-548E8F7E8DD7}"/>
          </ac:picMkLst>
        </pc:picChg>
        <pc:picChg chg="add del mod">
          <ac:chgData name="Lynn Coppedge" userId="7476cfe3-045d-48f7-aaea-dede0724c291" providerId="ADAL" clId="{8959D1F9-30BC-473E-8F30-A46DF9C89934}" dt="2021-05-17T16:22:48.233" v="828" actId="478"/>
          <ac:picMkLst>
            <pc:docMk/>
            <pc:sldMk cId="1339651147" sldId="272"/>
            <ac:picMk id="11" creationId="{6D9A8263-C757-4A46-86FB-12BB52EEB738}"/>
          </ac:picMkLst>
        </pc:picChg>
        <pc:picChg chg="del mod">
          <ac:chgData name="Lynn Coppedge" userId="7476cfe3-045d-48f7-aaea-dede0724c291" providerId="ADAL" clId="{8959D1F9-30BC-473E-8F30-A46DF9C89934}" dt="2021-05-17T16:22:50.478" v="830" actId="478"/>
          <ac:picMkLst>
            <pc:docMk/>
            <pc:sldMk cId="1339651147" sldId="272"/>
            <ac:picMk id="17" creationId="{813DEAE4-F82B-4E9B-AF7A-730CA7A948FA}"/>
          </ac:picMkLst>
        </pc:picChg>
        <pc:picChg chg="del mod">
          <ac:chgData name="Lynn Coppedge" userId="7476cfe3-045d-48f7-aaea-dede0724c291" providerId="ADAL" clId="{8959D1F9-30BC-473E-8F30-A46DF9C89934}" dt="2021-05-17T16:22:50.478" v="830" actId="478"/>
          <ac:picMkLst>
            <pc:docMk/>
            <pc:sldMk cId="1339651147" sldId="272"/>
            <ac:picMk id="19" creationId="{1CCB7F91-3EDD-4E58-8E05-E7D0DD5332A5}"/>
          </ac:picMkLst>
        </pc:picChg>
        <pc:picChg chg="del mod">
          <ac:chgData name="Lynn Coppedge" userId="7476cfe3-045d-48f7-aaea-dede0724c291" providerId="ADAL" clId="{8959D1F9-30BC-473E-8F30-A46DF9C89934}" dt="2021-05-17T16:22:48.233" v="828" actId="478"/>
          <ac:picMkLst>
            <pc:docMk/>
            <pc:sldMk cId="1339651147" sldId="272"/>
            <ac:picMk id="21" creationId="{1A9A927D-1D19-457A-9AA5-D9D35BAFA4CB}"/>
          </ac:picMkLst>
        </pc:picChg>
        <pc:picChg chg="del mod">
          <ac:chgData name="Lynn Coppedge" userId="7476cfe3-045d-48f7-aaea-dede0724c291" providerId="ADAL" clId="{8959D1F9-30BC-473E-8F30-A46DF9C89934}" dt="2021-05-17T16:22:50.478" v="830" actId="478"/>
          <ac:picMkLst>
            <pc:docMk/>
            <pc:sldMk cId="1339651147" sldId="272"/>
            <ac:picMk id="23" creationId="{9030C8AC-9AB1-4F51-A9A4-2C0E1376C2CB}"/>
          </ac:picMkLst>
        </pc:picChg>
      </pc:sldChg>
      <pc:sldChg chg="addSp delSp modSp new mod">
        <pc:chgData name="Lynn Coppedge" userId="7476cfe3-045d-48f7-aaea-dede0724c291" providerId="ADAL" clId="{8959D1F9-30BC-473E-8F30-A46DF9C89934}" dt="2021-05-17T16:28:30.329" v="1099" actId="20577"/>
        <pc:sldMkLst>
          <pc:docMk/>
          <pc:sldMk cId="1553856477" sldId="273"/>
        </pc:sldMkLst>
        <pc:spChg chg="del">
          <ac:chgData name="Lynn Coppedge" userId="7476cfe3-045d-48f7-aaea-dede0724c291" providerId="ADAL" clId="{8959D1F9-30BC-473E-8F30-A46DF9C89934}" dt="2021-05-17T16:28:26.084" v="1081"/>
          <ac:spMkLst>
            <pc:docMk/>
            <pc:sldMk cId="1553856477" sldId="273"/>
            <ac:spMk id="2" creationId="{CE066C02-7065-445F-BFFB-B2E85590952E}"/>
          </ac:spMkLst>
        </pc:spChg>
        <pc:spChg chg="del">
          <ac:chgData name="Lynn Coppedge" userId="7476cfe3-045d-48f7-aaea-dede0724c291" providerId="ADAL" clId="{8959D1F9-30BC-473E-8F30-A46DF9C89934}" dt="2021-05-17T16:28:26.084" v="1081"/>
          <ac:spMkLst>
            <pc:docMk/>
            <pc:sldMk cId="1553856477" sldId="273"/>
            <ac:spMk id="3" creationId="{C6342FD1-C9BF-44FB-BA52-51F15AD5A062}"/>
          </ac:spMkLst>
        </pc:spChg>
        <pc:spChg chg="mod">
          <ac:chgData name="Lynn Coppedge" userId="7476cfe3-045d-48f7-aaea-dede0724c291" providerId="ADAL" clId="{8959D1F9-30BC-473E-8F30-A46DF9C89934}" dt="2021-05-17T16:28:26.084" v="1081"/>
          <ac:spMkLst>
            <pc:docMk/>
            <pc:sldMk cId="1553856477" sldId="273"/>
            <ac:spMk id="4" creationId="{184FACDC-3A6B-4FA7-BFA1-E99A5769E4E4}"/>
          </ac:spMkLst>
        </pc:spChg>
        <pc:spChg chg="add mod">
          <ac:chgData name="Lynn Coppedge" userId="7476cfe3-045d-48f7-aaea-dede0724c291" providerId="ADAL" clId="{8959D1F9-30BC-473E-8F30-A46DF9C89934}" dt="2021-05-17T16:28:30.329" v="1099" actId="20577"/>
          <ac:spMkLst>
            <pc:docMk/>
            <pc:sldMk cId="1553856477" sldId="273"/>
            <ac:spMk id="5" creationId="{05A592EA-9648-4F3D-8B5E-98A67925E8A4}"/>
          </ac:spMkLst>
        </pc:spChg>
        <pc:spChg chg="add mod">
          <ac:chgData name="Lynn Coppedge" userId="7476cfe3-045d-48f7-aaea-dede0724c291" providerId="ADAL" clId="{8959D1F9-30BC-473E-8F30-A46DF9C89934}" dt="2021-05-17T16:28:26.084" v="1081"/>
          <ac:spMkLst>
            <pc:docMk/>
            <pc:sldMk cId="1553856477" sldId="273"/>
            <ac:spMk id="6" creationId="{20C84EDD-2C44-4D3D-9356-3864436E93A2}"/>
          </ac:spMkLst>
        </pc:spChg>
      </pc:sldChg>
      <pc:sldChg chg="modSp add mod ord">
        <pc:chgData name="Lynn Coppedge" userId="7476cfe3-045d-48f7-aaea-dede0724c291" providerId="ADAL" clId="{8959D1F9-30BC-473E-8F30-A46DF9C89934}" dt="2021-05-17T16:29:25.700" v="1186" actId="20577"/>
        <pc:sldMkLst>
          <pc:docMk/>
          <pc:sldMk cId="1501357939" sldId="274"/>
        </pc:sldMkLst>
        <pc:spChg chg="mod">
          <ac:chgData name="Lynn Coppedge" userId="7476cfe3-045d-48f7-aaea-dede0724c291" providerId="ADAL" clId="{8959D1F9-30BC-473E-8F30-A46DF9C89934}" dt="2021-05-17T16:29:25.700" v="1186" actId="20577"/>
          <ac:spMkLst>
            <pc:docMk/>
            <pc:sldMk cId="1501357939" sldId="274"/>
            <ac:spMk id="5" creationId="{05A592EA-9648-4F3D-8B5E-98A67925E8A4}"/>
          </ac:spMkLst>
        </pc:spChg>
      </pc:sldChg>
      <pc:sldChg chg="modSp add mod ord">
        <pc:chgData name="Lynn Coppedge" userId="7476cfe3-045d-48f7-aaea-dede0724c291" providerId="ADAL" clId="{8959D1F9-30BC-473E-8F30-A46DF9C89934}" dt="2021-05-17T16:28:56.122" v="1145" actId="20577"/>
        <pc:sldMkLst>
          <pc:docMk/>
          <pc:sldMk cId="1518079987" sldId="275"/>
        </pc:sldMkLst>
        <pc:spChg chg="mod">
          <ac:chgData name="Lynn Coppedge" userId="7476cfe3-045d-48f7-aaea-dede0724c291" providerId="ADAL" clId="{8959D1F9-30BC-473E-8F30-A46DF9C89934}" dt="2021-05-17T16:28:56.122" v="1145" actId="20577"/>
          <ac:spMkLst>
            <pc:docMk/>
            <pc:sldMk cId="1518079987" sldId="275"/>
            <ac:spMk id="5" creationId="{05A592EA-9648-4F3D-8B5E-98A67925E8A4}"/>
          </ac:spMkLst>
        </pc:spChg>
      </pc:sldChg>
      <pc:sldChg chg="modSp add mod">
        <pc:chgData name="Lynn Coppedge" userId="7476cfe3-045d-48f7-aaea-dede0724c291" providerId="ADAL" clId="{8959D1F9-30BC-473E-8F30-A46DF9C89934}" dt="2021-05-17T16:29:09.002" v="1179" actId="20577"/>
        <pc:sldMkLst>
          <pc:docMk/>
          <pc:sldMk cId="1021081549" sldId="276"/>
        </pc:sldMkLst>
        <pc:spChg chg="mod">
          <ac:chgData name="Lynn Coppedge" userId="7476cfe3-045d-48f7-aaea-dede0724c291" providerId="ADAL" clId="{8959D1F9-30BC-473E-8F30-A46DF9C89934}" dt="2021-05-17T16:29:06.500" v="1172" actId="20577"/>
          <ac:spMkLst>
            <pc:docMk/>
            <pc:sldMk cId="1021081549" sldId="276"/>
            <ac:spMk id="5" creationId="{05A592EA-9648-4F3D-8B5E-98A67925E8A4}"/>
          </ac:spMkLst>
        </pc:spChg>
        <pc:spChg chg="mod">
          <ac:chgData name="Lynn Coppedge" userId="7476cfe3-045d-48f7-aaea-dede0724c291" providerId="ADAL" clId="{8959D1F9-30BC-473E-8F30-A46DF9C89934}" dt="2021-05-17T16:29:09.002" v="1179" actId="20577"/>
          <ac:spMkLst>
            <pc:docMk/>
            <pc:sldMk cId="1021081549" sldId="276"/>
            <ac:spMk id="6" creationId="{20C84EDD-2C44-4D3D-9356-3864436E93A2}"/>
          </ac:spMkLst>
        </pc:spChg>
      </pc:sldChg>
      <pc:sldChg chg="modSp add mod ord">
        <pc:chgData name="Lynn Coppedge" userId="7476cfe3-045d-48f7-aaea-dede0724c291" providerId="ADAL" clId="{8959D1F9-30BC-473E-8F30-A46DF9C89934}" dt="2021-05-17T16:29:44.594" v="1200"/>
        <pc:sldMkLst>
          <pc:docMk/>
          <pc:sldMk cId="4114800584" sldId="277"/>
        </pc:sldMkLst>
        <pc:spChg chg="mod">
          <ac:chgData name="Lynn Coppedge" userId="7476cfe3-045d-48f7-aaea-dede0724c291" providerId="ADAL" clId="{8959D1F9-30BC-473E-8F30-A46DF9C89934}" dt="2021-05-17T16:29:35.271" v="1197" actId="20577"/>
          <ac:spMkLst>
            <pc:docMk/>
            <pc:sldMk cId="4114800584" sldId="277"/>
            <ac:spMk id="5" creationId="{05A592EA-9648-4F3D-8B5E-98A67925E8A4}"/>
          </ac:spMkLst>
        </pc:spChg>
      </pc:sldChg>
      <pc:sldChg chg="add del">
        <pc:chgData name="Lynn Coppedge" userId="7476cfe3-045d-48f7-aaea-dede0724c291" providerId="ADAL" clId="{8959D1F9-30BC-473E-8F30-A46DF9C89934}" dt="2021-05-17T16:31:22.419" v="1223" actId="47"/>
        <pc:sldMkLst>
          <pc:docMk/>
          <pc:sldMk cId="4091243461" sldId="278"/>
        </pc:sldMkLst>
      </pc:sldChg>
      <pc:sldChg chg="modSp add mod ord">
        <pc:chgData name="Lynn Coppedge" userId="7476cfe3-045d-48f7-aaea-dede0724c291" providerId="ADAL" clId="{8959D1F9-30BC-473E-8F30-A46DF9C89934}" dt="2021-05-17T17:18:57.517" v="2668" actId="404"/>
        <pc:sldMkLst>
          <pc:docMk/>
          <pc:sldMk cId="268828742" sldId="279"/>
        </pc:sldMkLst>
        <pc:spChg chg="mod">
          <ac:chgData name="Lynn Coppedge" userId="7476cfe3-045d-48f7-aaea-dede0724c291" providerId="ADAL" clId="{8959D1F9-30BC-473E-8F30-A46DF9C89934}" dt="2021-05-17T16:31:37.722" v="1272" actId="20577"/>
          <ac:spMkLst>
            <pc:docMk/>
            <pc:sldMk cId="268828742" sldId="279"/>
            <ac:spMk id="2" creationId="{8809015F-93AF-4C27-9088-35BF335D24BD}"/>
          </ac:spMkLst>
        </pc:spChg>
        <pc:spChg chg="mod">
          <ac:chgData name="Lynn Coppedge" userId="7476cfe3-045d-48f7-aaea-dede0724c291" providerId="ADAL" clId="{8959D1F9-30BC-473E-8F30-A46DF9C89934}" dt="2021-05-17T17:18:57.517" v="2668" actId="404"/>
          <ac:spMkLst>
            <pc:docMk/>
            <pc:sldMk cId="268828742" sldId="279"/>
            <ac:spMk id="3" creationId="{8E4B42C9-F3D9-484E-A271-2EA819BA5921}"/>
          </ac:spMkLst>
        </pc:spChg>
      </pc:sldChg>
      <pc:sldChg chg="modSp add mod ord">
        <pc:chgData name="Lynn Coppedge" userId="7476cfe3-045d-48f7-aaea-dede0724c291" providerId="ADAL" clId="{8959D1F9-30BC-473E-8F30-A46DF9C89934}" dt="2021-05-17T21:23:23.342" v="4045"/>
        <pc:sldMkLst>
          <pc:docMk/>
          <pc:sldMk cId="703809222" sldId="280"/>
        </pc:sldMkLst>
        <pc:spChg chg="mod">
          <ac:chgData name="Lynn Coppedge" userId="7476cfe3-045d-48f7-aaea-dede0724c291" providerId="ADAL" clId="{8959D1F9-30BC-473E-8F30-A46DF9C89934}" dt="2021-05-17T21:23:23.342" v="4045"/>
          <ac:spMkLst>
            <pc:docMk/>
            <pc:sldMk cId="703809222" sldId="280"/>
            <ac:spMk id="2" creationId="{8809015F-93AF-4C27-9088-35BF335D24BD}"/>
          </ac:spMkLst>
        </pc:spChg>
        <pc:spChg chg="mod">
          <ac:chgData name="Lynn Coppedge" userId="7476cfe3-045d-48f7-aaea-dede0724c291" providerId="ADAL" clId="{8959D1F9-30BC-473E-8F30-A46DF9C89934}" dt="2021-05-17T21:23:23.342" v="4045"/>
          <ac:spMkLst>
            <pc:docMk/>
            <pc:sldMk cId="703809222" sldId="280"/>
            <ac:spMk id="3" creationId="{8E4B42C9-F3D9-484E-A271-2EA819BA5921}"/>
          </ac:spMkLst>
        </pc:spChg>
        <pc:spChg chg="mod">
          <ac:chgData name="Lynn Coppedge" userId="7476cfe3-045d-48f7-aaea-dede0724c291" providerId="ADAL" clId="{8959D1F9-30BC-473E-8F30-A46DF9C89934}" dt="2021-05-17T21:23:23.342" v="4045"/>
          <ac:spMkLst>
            <pc:docMk/>
            <pc:sldMk cId="703809222" sldId="280"/>
            <ac:spMk id="4" creationId="{9DDEC1C9-8214-46DE-A310-42303648CB8F}"/>
          </ac:spMkLst>
        </pc:spChg>
      </pc:sldChg>
      <pc:sldChg chg="addSp delSp modSp add mod">
        <pc:chgData name="Lynn Coppedge" userId="7476cfe3-045d-48f7-aaea-dede0724c291" providerId="ADAL" clId="{8959D1F9-30BC-473E-8F30-A46DF9C89934}" dt="2021-05-17T21:23:06.659" v="4044" actId="478"/>
        <pc:sldMkLst>
          <pc:docMk/>
          <pc:sldMk cId="3450937689" sldId="281"/>
        </pc:sldMkLst>
        <pc:spChg chg="mod">
          <ac:chgData name="Lynn Coppedge" userId="7476cfe3-045d-48f7-aaea-dede0724c291" providerId="ADAL" clId="{8959D1F9-30BC-473E-8F30-A46DF9C89934}" dt="2021-05-17T16:52:45.507" v="2071" actId="20577"/>
          <ac:spMkLst>
            <pc:docMk/>
            <pc:sldMk cId="3450937689" sldId="281"/>
            <ac:spMk id="2" creationId="{7065B2EC-A488-47DF-AA3F-FFAABDF71C00}"/>
          </ac:spMkLst>
        </pc:spChg>
        <pc:spChg chg="del mod">
          <ac:chgData name="Lynn Coppedge" userId="7476cfe3-045d-48f7-aaea-dede0724c291" providerId="ADAL" clId="{8959D1F9-30BC-473E-8F30-A46DF9C89934}" dt="2021-05-17T21:23:06.659" v="4044" actId="478"/>
          <ac:spMkLst>
            <pc:docMk/>
            <pc:sldMk cId="3450937689" sldId="281"/>
            <ac:spMk id="4" creationId="{E1E0131D-8BAC-408A-9BAE-5C94FBF77B91}"/>
          </ac:spMkLst>
        </pc:spChg>
        <pc:spChg chg="mod">
          <ac:chgData name="Lynn Coppedge" userId="7476cfe3-045d-48f7-aaea-dede0724c291" providerId="ADAL" clId="{8959D1F9-30BC-473E-8F30-A46DF9C89934}" dt="2021-05-17T16:59:57.932" v="2372" actId="313"/>
          <ac:spMkLst>
            <pc:docMk/>
            <pc:sldMk cId="3450937689" sldId="281"/>
            <ac:spMk id="10" creationId="{4809446C-B660-44AB-843D-192AED2D603B}"/>
          </ac:spMkLst>
        </pc:spChg>
        <pc:cxnChg chg="add mod">
          <ac:chgData name="Lynn Coppedge" userId="7476cfe3-045d-48f7-aaea-dede0724c291" providerId="ADAL" clId="{8959D1F9-30BC-473E-8F30-A46DF9C89934}" dt="2021-05-17T16:53:32.402" v="2099" actId="1038"/>
          <ac:cxnSpMkLst>
            <pc:docMk/>
            <pc:sldMk cId="3450937689" sldId="281"/>
            <ac:cxnSpMk id="6" creationId="{572B6D9C-3DD8-4F36-A0E8-7B69D89DCCDA}"/>
          </ac:cxnSpMkLst>
        </pc:cxnChg>
      </pc:sldChg>
      <pc:sldChg chg="addSp delSp modSp add mod">
        <pc:chgData name="Lynn Coppedge" userId="7476cfe3-045d-48f7-aaea-dede0724c291" providerId="ADAL" clId="{8959D1F9-30BC-473E-8F30-A46DF9C89934}" dt="2021-05-17T16:55:05.288" v="2240"/>
        <pc:sldMkLst>
          <pc:docMk/>
          <pc:sldMk cId="705533683" sldId="282"/>
        </pc:sldMkLst>
        <pc:spChg chg="mod">
          <ac:chgData name="Lynn Coppedge" userId="7476cfe3-045d-48f7-aaea-dede0724c291" providerId="ADAL" clId="{8959D1F9-30BC-473E-8F30-A46DF9C89934}" dt="2021-05-17T16:54:50.864" v="2236"/>
          <ac:spMkLst>
            <pc:docMk/>
            <pc:sldMk cId="705533683" sldId="282"/>
            <ac:spMk id="2" creationId="{7065B2EC-A488-47DF-AA3F-FFAABDF71C00}"/>
          </ac:spMkLst>
        </pc:spChg>
        <pc:spChg chg="del">
          <ac:chgData name="Lynn Coppedge" userId="7476cfe3-045d-48f7-aaea-dede0724c291" providerId="ADAL" clId="{8959D1F9-30BC-473E-8F30-A46DF9C89934}" dt="2021-05-17T16:49:55.982" v="1988" actId="478"/>
          <ac:spMkLst>
            <pc:docMk/>
            <pc:sldMk cId="705533683" sldId="282"/>
            <ac:spMk id="4" creationId="{E1E0131D-8BAC-408A-9BAE-5C94FBF77B91}"/>
          </ac:spMkLst>
        </pc:spChg>
        <pc:spChg chg="mod">
          <ac:chgData name="Lynn Coppedge" userId="7476cfe3-045d-48f7-aaea-dede0724c291" providerId="ADAL" clId="{8959D1F9-30BC-473E-8F30-A46DF9C89934}" dt="2021-05-17T16:54:50.864" v="2236"/>
          <ac:spMkLst>
            <pc:docMk/>
            <pc:sldMk cId="705533683" sldId="282"/>
            <ac:spMk id="5" creationId="{6779E186-54A9-46DD-8DA9-7AD91C3DC45A}"/>
          </ac:spMkLst>
        </pc:spChg>
        <pc:spChg chg="del">
          <ac:chgData name="Lynn Coppedge" userId="7476cfe3-045d-48f7-aaea-dede0724c291" providerId="ADAL" clId="{8959D1F9-30BC-473E-8F30-A46DF9C89934}" dt="2021-05-17T16:50:13.725" v="1990" actId="478"/>
          <ac:spMkLst>
            <pc:docMk/>
            <pc:sldMk cId="705533683" sldId="282"/>
            <ac:spMk id="6" creationId="{3DD5011A-781F-4F1D-8D01-EBDE330B1730}"/>
          </ac:spMkLst>
        </pc:spChg>
        <pc:spChg chg="add del mod">
          <ac:chgData name="Lynn Coppedge" userId="7476cfe3-045d-48f7-aaea-dede0724c291" providerId="ADAL" clId="{8959D1F9-30BC-473E-8F30-A46DF9C89934}" dt="2021-05-17T16:50:15.383" v="1991" actId="478"/>
          <ac:spMkLst>
            <pc:docMk/>
            <pc:sldMk cId="705533683" sldId="282"/>
            <ac:spMk id="8" creationId="{99985E01-7176-41CC-AE26-CC98D9431564}"/>
          </ac:spMkLst>
        </pc:spChg>
        <pc:spChg chg="add del mod">
          <ac:chgData name="Lynn Coppedge" userId="7476cfe3-045d-48f7-aaea-dede0724c291" providerId="ADAL" clId="{8959D1F9-30BC-473E-8F30-A46DF9C89934}" dt="2021-05-17T16:55:05.288" v="2240"/>
          <ac:spMkLst>
            <pc:docMk/>
            <pc:sldMk cId="705533683" sldId="282"/>
            <ac:spMk id="9" creationId="{E377CCA2-6D9E-4F69-939C-4C2F0868BEB2}"/>
          </ac:spMkLst>
        </pc:spChg>
        <pc:graphicFrameChg chg="add del mod">
          <ac:chgData name="Lynn Coppedge" userId="7476cfe3-045d-48f7-aaea-dede0724c291" providerId="ADAL" clId="{8959D1F9-30BC-473E-8F30-A46DF9C89934}" dt="2021-05-17T16:55:04.281" v="2239" actId="21"/>
          <ac:graphicFrameMkLst>
            <pc:docMk/>
            <pc:sldMk cId="705533683" sldId="282"/>
            <ac:graphicFrameMk id="7" creationId="{5B761C41-69A9-4203-B1E2-6933CB232927}"/>
          </ac:graphicFrameMkLst>
        </pc:graphicFrameChg>
        <pc:graphicFrameChg chg="add mod">
          <ac:chgData name="Lynn Coppedge" userId="7476cfe3-045d-48f7-aaea-dede0724c291" providerId="ADAL" clId="{8959D1F9-30BC-473E-8F30-A46DF9C89934}" dt="2021-05-17T16:55:05.288" v="2240"/>
          <ac:graphicFrameMkLst>
            <pc:docMk/>
            <pc:sldMk cId="705533683" sldId="282"/>
            <ac:graphicFrameMk id="10" creationId="{9F6C519F-6A73-4231-B728-107815DED30F}"/>
          </ac:graphicFrameMkLst>
        </pc:graphicFrameChg>
      </pc:sldChg>
      <pc:sldChg chg="addSp delSp modSp add mod">
        <pc:chgData name="Lynn Coppedge" userId="7476cfe3-045d-48f7-aaea-dede0724c291" providerId="ADAL" clId="{8959D1F9-30BC-473E-8F30-A46DF9C89934}" dt="2021-05-17T21:23:51.640" v="4055" actId="20577"/>
        <pc:sldMkLst>
          <pc:docMk/>
          <pc:sldMk cId="1193802476" sldId="283"/>
        </pc:sldMkLst>
        <pc:spChg chg="mod">
          <ac:chgData name="Lynn Coppedge" userId="7476cfe3-045d-48f7-aaea-dede0724c291" providerId="ADAL" clId="{8959D1F9-30BC-473E-8F30-A46DF9C89934}" dt="2021-05-17T21:09:27.196" v="2733"/>
          <ac:spMkLst>
            <pc:docMk/>
            <pc:sldMk cId="1193802476" sldId="283"/>
            <ac:spMk id="2" creationId="{7065B2EC-A488-47DF-AA3F-FFAABDF71C00}"/>
          </ac:spMkLst>
        </pc:spChg>
        <pc:spChg chg="add del mod">
          <ac:chgData name="Lynn Coppedge" userId="7476cfe3-045d-48f7-aaea-dede0724c291" providerId="ADAL" clId="{8959D1F9-30BC-473E-8F30-A46DF9C89934}" dt="2021-05-17T21:09:27.196" v="2733"/>
          <ac:spMkLst>
            <pc:docMk/>
            <pc:sldMk cId="1193802476" sldId="283"/>
            <ac:spMk id="4" creationId="{8707E903-CA82-45F4-B7E2-A78C8873618C}"/>
          </ac:spMkLst>
        </pc:spChg>
        <pc:spChg chg="mod">
          <ac:chgData name="Lynn Coppedge" userId="7476cfe3-045d-48f7-aaea-dede0724c291" providerId="ADAL" clId="{8959D1F9-30BC-473E-8F30-A46DF9C89934}" dt="2021-05-17T21:09:27.196" v="2733"/>
          <ac:spMkLst>
            <pc:docMk/>
            <pc:sldMk cId="1193802476" sldId="283"/>
            <ac:spMk id="5" creationId="{6779E186-54A9-46DD-8DA9-7AD91C3DC45A}"/>
          </ac:spMkLst>
        </pc:spChg>
        <pc:spChg chg="add mod">
          <ac:chgData name="Lynn Coppedge" userId="7476cfe3-045d-48f7-aaea-dede0724c291" providerId="ADAL" clId="{8959D1F9-30BC-473E-8F30-A46DF9C89934}" dt="2021-05-17T21:23:51.640" v="4055" actId="20577"/>
          <ac:spMkLst>
            <pc:docMk/>
            <pc:sldMk cId="1193802476" sldId="283"/>
            <ac:spMk id="6" creationId="{DC7B4484-E27E-48D9-B13D-B35737179FB7}"/>
          </ac:spMkLst>
        </pc:spChg>
        <pc:graphicFrameChg chg="del mod">
          <ac:chgData name="Lynn Coppedge" userId="7476cfe3-045d-48f7-aaea-dede0724c291" providerId="ADAL" clId="{8959D1F9-30BC-473E-8F30-A46DF9C89934}" dt="2021-05-17T21:06:16.971" v="2712" actId="478"/>
          <ac:graphicFrameMkLst>
            <pc:docMk/>
            <pc:sldMk cId="1193802476" sldId="283"/>
            <ac:graphicFrameMk id="10" creationId="{9F6C519F-6A73-4231-B728-107815DED30F}"/>
          </ac:graphicFrameMkLst>
        </pc:graphicFrameChg>
      </pc:sldChg>
      <pc:sldChg chg="modSp add del mod">
        <pc:chgData name="Lynn Coppedge" userId="7476cfe3-045d-48f7-aaea-dede0724c291" providerId="ADAL" clId="{8959D1F9-30BC-473E-8F30-A46DF9C89934}" dt="2021-05-17T16:52:07.418" v="2040" actId="47"/>
        <pc:sldMkLst>
          <pc:docMk/>
          <pc:sldMk cId="4008285649" sldId="283"/>
        </pc:sldMkLst>
        <pc:spChg chg="mod">
          <ac:chgData name="Lynn Coppedge" userId="7476cfe3-045d-48f7-aaea-dede0724c291" providerId="ADAL" clId="{8959D1F9-30BC-473E-8F30-A46DF9C89934}" dt="2021-05-17T16:52:05.153" v="2039" actId="21"/>
          <ac:spMkLst>
            <pc:docMk/>
            <pc:sldMk cId="4008285649" sldId="283"/>
            <ac:spMk id="4" creationId="{E1E0131D-8BAC-408A-9BAE-5C94FBF77B91}"/>
          </ac:spMkLst>
        </pc:spChg>
      </pc:sldChg>
      <pc:sldChg chg="modSp add mod">
        <pc:chgData name="Lynn Coppedge" userId="7476cfe3-045d-48f7-aaea-dede0724c291" providerId="ADAL" clId="{8959D1F9-30BC-473E-8F30-A46DF9C89934}" dt="2021-05-17T21:23:56.960" v="4056" actId="207"/>
        <pc:sldMkLst>
          <pc:docMk/>
          <pc:sldMk cId="3289823045" sldId="284"/>
        </pc:sldMkLst>
        <pc:spChg chg="mod">
          <ac:chgData name="Lynn Coppedge" userId="7476cfe3-045d-48f7-aaea-dede0724c291" providerId="ADAL" clId="{8959D1F9-30BC-473E-8F30-A46DF9C89934}" dt="2021-05-17T21:23:56.960" v="4056" actId="207"/>
          <ac:spMkLst>
            <pc:docMk/>
            <pc:sldMk cId="3289823045" sldId="284"/>
            <ac:spMk id="6" creationId="{DC7B4484-E27E-48D9-B13D-B35737179FB7}"/>
          </ac:spMkLst>
        </pc:spChg>
      </pc:sldChg>
      <pc:sldChg chg="modSp add mod">
        <pc:chgData name="Lynn Coppedge" userId="7476cfe3-045d-48f7-aaea-dede0724c291" providerId="ADAL" clId="{8959D1F9-30BC-473E-8F30-A46DF9C89934}" dt="2021-05-17T21:19:22.037" v="3832" actId="5793"/>
        <pc:sldMkLst>
          <pc:docMk/>
          <pc:sldMk cId="539176971" sldId="285"/>
        </pc:sldMkLst>
        <pc:spChg chg="mod">
          <ac:chgData name="Lynn Coppedge" userId="7476cfe3-045d-48f7-aaea-dede0724c291" providerId="ADAL" clId="{8959D1F9-30BC-473E-8F30-A46DF9C89934}" dt="2021-05-17T21:19:22.037" v="3832" actId="5793"/>
          <ac:spMkLst>
            <pc:docMk/>
            <pc:sldMk cId="539176971" sldId="285"/>
            <ac:spMk id="6" creationId="{DC7B4484-E27E-48D9-B13D-B35737179FB7}"/>
          </ac:spMkLst>
        </pc:spChg>
      </pc:sldChg>
      <pc:sldChg chg="addSp delSp modSp new mod addCm modCm">
        <pc:chgData name="Lynn Coppedge" userId="7476cfe3-045d-48f7-aaea-dede0724c291" providerId="ADAL" clId="{8959D1F9-30BC-473E-8F30-A46DF9C89934}" dt="2021-05-17T21:30:14.488" v="4170" actId="1035"/>
        <pc:sldMkLst>
          <pc:docMk/>
          <pc:sldMk cId="2177596137" sldId="286"/>
        </pc:sldMkLst>
        <pc:spChg chg="mod">
          <ac:chgData name="Lynn Coppedge" userId="7476cfe3-045d-48f7-aaea-dede0724c291" providerId="ADAL" clId="{8959D1F9-30BC-473E-8F30-A46DF9C89934}" dt="2021-05-17T21:28:43.893" v="4132"/>
          <ac:spMkLst>
            <pc:docMk/>
            <pc:sldMk cId="2177596137" sldId="286"/>
            <ac:spMk id="2" creationId="{A6ACAAA0-2489-40A4-89A0-F67591A20A10}"/>
          </ac:spMkLst>
        </pc:spChg>
        <pc:spChg chg="del">
          <ac:chgData name="Lynn Coppedge" userId="7476cfe3-045d-48f7-aaea-dede0724c291" providerId="ADAL" clId="{8959D1F9-30BC-473E-8F30-A46DF9C89934}" dt="2021-05-17T21:28:43.893" v="4132"/>
          <ac:spMkLst>
            <pc:docMk/>
            <pc:sldMk cId="2177596137" sldId="286"/>
            <ac:spMk id="3" creationId="{9407C8AB-36B6-4D3F-BA44-83F39DE17C0E}"/>
          </ac:spMkLst>
        </pc:spChg>
        <pc:spChg chg="mod">
          <ac:chgData name="Lynn Coppedge" userId="7476cfe3-045d-48f7-aaea-dede0724c291" providerId="ADAL" clId="{8959D1F9-30BC-473E-8F30-A46DF9C89934}" dt="2021-05-17T21:28:43.893" v="4132"/>
          <ac:spMkLst>
            <pc:docMk/>
            <pc:sldMk cId="2177596137" sldId="286"/>
            <ac:spMk id="4" creationId="{E93C2288-7709-420A-9AAA-1238ED8103B0}"/>
          </ac:spMkLst>
        </pc:spChg>
        <pc:spChg chg="add del mod">
          <ac:chgData name="Lynn Coppedge" userId="7476cfe3-045d-48f7-aaea-dede0724c291" providerId="ADAL" clId="{8959D1F9-30BC-473E-8F30-A46DF9C89934}" dt="2021-05-17T21:28:49.304" v="4135"/>
          <ac:spMkLst>
            <pc:docMk/>
            <pc:sldMk cId="2177596137" sldId="286"/>
            <ac:spMk id="6" creationId="{D3B146E5-E669-4E8B-817C-B2C3B5459CCC}"/>
          </ac:spMkLst>
        </pc:spChg>
        <pc:picChg chg="add del mod">
          <ac:chgData name="Lynn Coppedge" userId="7476cfe3-045d-48f7-aaea-dede0724c291" providerId="ADAL" clId="{8959D1F9-30BC-473E-8F30-A46DF9C89934}" dt="2021-05-17T21:28:48.800" v="4134" actId="21"/>
          <ac:picMkLst>
            <pc:docMk/>
            <pc:sldMk cId="2177596137" sldId="286"/>
            <ac:picMk id="5" creationId="{B1307701-E20A-4D63-B153-6DB9F6B6FC31}"/>
          </ac:picMkLst>
        </pc:picChg>
        <pc:picChg chg="add mod">
          <ac:chgData name="Lynn Coppedge" userId="7476cfe3-045d-48f7-aaea-dede0724c291" providerId="ADAL" clId="{8959D1F9-30BC-473E-8F30-A46DF9C89934}" dt="2021-05-17T21:30:14.488" v="4170" actId="1035"/>
          <ac:picMkLst>
            <pc:docMk/>
            <pc:sldMk cId="2177596137" sldId="286"/>
            <ac:picMk id="7" creationId="{DA221FA0-9547-4165-8563-2BEF876FA269}"/>
          </ac:picMkLst>
        </pc:picChg>
      </pc:sldChg>
      <pc:sldChg chg="addSp modSp add mod">
        <pc:chgData name="Lynn Coppedge" userId="7476cfe3-045d-48f7-aaea-dede0724c291" providerId="ADAL" clId="{8959D1F9-30BC-473E-8F30-A46DF9C89934}" dt="2021-05-17T21:29:56.962" v="4153" actId="732"/>
        <pc:sldMkLst>
          <pc:docMk/>
          <pc:sldMk cId="2926554970" sldId="287"/>
        </pc:sldMkLst>
        <pc:picChg chg="add mod modCrop">
          <ac:chgData name="Lynn Coppedge" userId="7476cfe3-045d-48f7-aaea-dede0724c291" providerId="ADAL" clId="{8959D1F9-30BC-473E-8F30-A46DF9C89934}" dt="2021-05-17T21:29:56.962" v="4153" actId="732"/>
          <ac:picMkLst>
            <pc:docMk/>
            <pc:sldMk cId="2926554970" sldId="287"/>
            <ac:picMk id="3" creationId="{DB78B285-C61B-435A-83A6-16A923844EFC}"/>
          </ac:picMkLst>
        </pc:picChg>
        <pc:picChg chg="mod">
          <ac:chgData name="Lynn Coppedge" userId="7476cfe3-045d-48f7-aaea-dede0724c291" providerId="ADAL" clId="{8959D1F9-30BC-473E-8F30-A46DF9C89934}" dt="2021-05-17T21:29:50.723" v="4152" actId="1035"/>
          <ac:picMkLst>
            <pc:docMk/>
            <pc:sldMk cId="2926554970" sldId="287"/>
            <ac:picMk id="7" creationId="{DA221FA0-9547-4165-8563-2BEF876FA269}"/>
          </ac:picMkLst>
        </pc:picChg>
      </pc:sldChg>
      <pc:sldChg chg="addSp modSp add mod">
        <pc:chgData name="Lynn Coppedge" userId="7476cfe3-045d-48f7-aaea-dede0724c291" providerId="ADAL" clId="{8959D1F9-30BC-473E-8F30-A46DF9C89934}" dt="2021-05-17T21:31:07.879" v="4179" actId="732"/>
        <pc:sldMkLst>
          <pc:docMk/>
          <pc:sldMk cId="3298342954" sldId="288"/>
        </pc:sldMkLst>
        <pc:picChg chg="mod modCrop">
          <ac:chgData name="Lynn Coppedge" userId="7476cfe3-045d-48f7-aaea-dede0724c291" providerId="ADAL" clId="{8959D1F9-30BC-473E-8F30-A46DF9C89934}" dt="2021-05-17T21:30:58.639" v="4178" actId="732"/>
          <ac:picMkLst>
            <pc:docMk/>
            <pc:sldMk cId="3298342954" sldId="288"/>
            <ac:picMk id="3" creationId="{DB78B285-C61B-435A-83A6-16A923844EFC}"/>
          </ac:picMkLst>
        </pc:picChg>
        <pc:picChg chg="add mod">
          <ac:chgData name="Lynn Coppedge" userId="7476cfe3-045d-48f7-aaea-dede0724c291" providerId="ADAL" clId="{8959D1F9-30BC-473E-8F30-A46DF9C89934}" dt="2021-05-17T21:30:48.033" v="4177" actId="14100"/>
          <ac:picMkLst>
            <pc:docMk/>
            <pc:sldMk cId="3298342954" sldId="288"/>
            <ac:picMk id="5" creationId="{75DD9B1C-E960-45EA-B237-46912BC90270}"/>
          </ac:picMkLst>
        </pc:picChg>
        <pc:picChg chg="mod modCrop">
          <ac:chgData name="Lynn Coppedge" userId="7476cfe3-045d-48f7-aaea-dede0724c291" providerId="ADAL" clId="{8959D1F9-30BC-473E-8F30-A46DF9C89934}" dt="2021-05-17T21:31:07.879" v="4179" actId="732"/>
          <ac:picMkLst>
            <pc:docMk/>
            <pc:sldMk cId="3298342954" sldId="288"/>
            <ac:picMk id="7" creationId="{DA221FA0-9547-4165-8563-2BEF876FA269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7T15:25:11.070" idx="6">
    <p:pos x="2571" y="2074"/>
    <p:text>reformat if we receive excel survey results</p:text>
    <p:extLst>
      <p:ext uri="{C676402C-5697-4E1C-873F-D02D1690AC5C}">
        <p15:threadingInfo xmlns:p15="http://schemas.microsoft.com/office/powerpoint/2012/main" timeZoneBias="36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E8EC1A-6F9B-4FC7-858D-4A93531C82AC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FC57C96-B74B-4AC0-A929-A9B8DBF64262}">
      <dgm:prSet phldrT="[Text]" custT="1"/>
      <dgm:spPr/>
      <dgm:t>
        <a:bodyPr/>
        <a:lstStyle/>
        <a:p>
          <a:r>
            <a:rPr lang="en-US" sz="1200" b="1" dirty="0"/>
            <a:t>Judy Dorsey</a:t>
          </a:r>
        </a:p>
        <a:p>
          <a:r>
            <a:rPr lang="en-US" sz="1200" dirty="0"/>
            <a:t>Executive Project Manager</a:t>
          </a:r>
        </a:p>
      </dgm:t>
    </dgm:pt>
    <dgm:pt modelId="{16890EE0-EFEE-4024-BF0F-2F4B4F3CF94B}" type="parTrans" cxnId="{19873745-26DD-4D4B-8372-227A7FA31230}">
      <dgm:prSet/>
      <dgm:spPr/>
      <dgm:t>
        <a:bodyPr/>
        <a:lstStyle/>
        <a:p>
          <a:endParaRPr lang="en-US" sz="4000"/>
        </a:p>
      </dgm:t>
    </dgm:pt>
    <dgm:pt modelId="{67FABE0A-734C-4AA8-8E14-CE686D324A64}" type="sibTrans" cxnId="{19873745-26DD-4D4B-8372-227A7FA31230}">
      <dgm:prSet/>
      <dgm:spPr/>
      <dgm:t>
        <a:bodyPr/>
        <a:lstStyle/>
        <a:p>
          <a:endParaRPr lang="en-US" sz="4000"/>
        </a:p>
      </dgm:t>
    </dgm:pt>
    <dgm:pt modelId="{C337D6B9-D1DC-4B43-B78E-3649A44EEFC2}">
      <dgm:prSet phldrT="[Text]" custT="1"/>
      <dgm:spPr/>
      <dgm:t>
        <a:bodyPr/>
        <a:lstStyle/>
        <a:p>
          <a:r>
            <a:rPr lang="en-US" sz="1200" b="1" dirty="0"/>
            <a:t>Becca Stock</a:t>
          </a:r>
        </a:p>
        <a:p>
          <a:r>
            <a:rPr lang="en-US" sz="1200" dirty="0"/>
            <a:t>Project Manager</a:t>
          </a:r>
        </a:p>
      </dgm:t>
    </dgm:pt>
    <dgm:pt modelId="{C02C5E8F-7242-4564-824B-C954279B7809}" type="parTrans" cxnId="{E09B3F90-E0CA-4E3D-987F-9BEE0DAFD9BC}">
      <dgm:prSet/>
      <dgm:spPr/>
      <dgm:t>
        <a:bodyPr/>
        <a:lstStyle/>
        <a:p>
          <a:endParaRPr lang="en-US" sz="4000"/>
        </a:p>
      </dgm:t>
    </dgm:pt>
    <dgm:pt modelId="{BAB98E68-BAAC-443D-957A-5366A3231A16}" type="sibTrans" cxnId="{E09B3F90-E0CA-4E3D-987F-9BEE0DAFD9BC}">
      <dgm:prSet/>
      <dgm:spPr/>
      <dgm:t>
        <a:bodyPr/>
        <a:lstStyle/>
        <a:p>
          <a:endParaRPr lang="en-US" sz="4000"/>
        </a:p>
      </dgm:t>
    </dgm:pt>
    <dgm:pt modelId="{DB55E4D5-D3AF-4D3E-8B15-320D21ECA55B}">
      <dgm:prSet phldrT="[Text]" custT="1"/>
      <dgm:spPr/>
      <dgm:t>
        <a:bodyPr/>
        <a:lstStyle/>
        <a:p>
          <a:r>
            <a:rPr lang="en-US" sz="1200" b="1" dirty="0"/>
            <a:t>Stephenie Smith</a:t>
          </a:r>
        </a:p>
        <a:p>
          <a:r>
            <a:rPr lang="en-US" sz="1200" dirty="0"/>
            <a:t>Equity Lead</a:t>
          </a:r>
        </a:p>
      </dgm:t>
    </dgm:pt>
    <dgm:pt modelId="{F5BF3AEA-F830-412F-AE8B-1B1B7DCF364A}" type="parTrans" cxnId="{5C12F3EE-B196-4FCF-9933-EE78B4BE1AE5}">
      <dgm:prSet/>
      <dgm:spPr/>
      <dgm:t>
        <a:bodyPr/>
        <a:lstStyle/>
        <a:p>
          <a:endParaRPr lang="en-US" sz="4000"/>
        </a:p>
      </dgm:t>
    </dgm:pt>
    <dgm:pt modelId="{BBB614AF-3823-410E-9A28-177A97C6964C}" type="sibTrans" cxnId="{5C12F3EE-B196-4FCF-9933-EE78B4BE1AE5}">
      <dgm:prSet/>
      <dgm:spPr/>
      <dgm:t>
        <a:bodyPr/>
        <a:lstStyle/>
        <a:p>
          <a:endParaRPr lang="en-US" sz="4000"/>
        </a:p>
      </dgm:t>
    </dgm:pt>
    <dgm:pt modelId="{19B6DA5D-FCFF-4C9C-92AA-AB930F17615B}">
      <dgm:prSet phldrT="[Text]" custT="1"/>
      <dgm:spPr/>
      <dgm:t>
        <a:bodyPr/>
        <a:lstStyle/>
        <a:p>
          <a:r>
            <a:rPr lang="en-US" sz="1200" b="1" dirty="0"/>
            <a:t>Shelby Sommer</a:t>
          </a:r>
        </a:p>
        <a:p>
          <a:r>
            <a:rPr lang="en-US" sz="1200" dirty="0"/>
            <a:t>Engagement Lead</a:t>
          </a:r>
        </a:p>
      </dgm:t>
    </dgm:pt>
    <dgm:pt modelId="{447E7470-00BB-413C-8748-1155CBFB66EE}" type="parTrans" cxnId="{EC99AA54-CD8F-4E4D-A065-F04C92A31608}">
      <dgm:prSet/>
      <dgm:spPr/>
      <dgm:t>
        <a:bodyPr/>
        <a:lstStyle/>
        <a:p>
          <a:endParaRPr lang="en-US" sz="4000"/>
        </a:p>
      </dgm:t>
    </dgm:pt>
    <dgm:pt modelId="{3B2EDC41-80DB-49D0-BAD8-F019AC01F19A}" type="sibTrans" cxnId="{EC99AA54-CD8F-4E4D-A065-F04C92A31608}">
      <dgm:prSet/>
      <dgm:spPr/>
      <dgm:t>
        <a:bodyPr/>
        <a:lstStyle/>
        <a:p>
          <a:endParaRPr lang="en-US" sz="4000"/>
        </a:p>
      </dgm:t>
    </dgm:pt>
    <dgm:pt modelId="{A8050C92-E45E-4335-AC6C-4C99364D67D8}" type="pres">
      <dgm:prSet presAssocID="{E8E8EC1A-6F9B-4FC7-858D-4A93531C82AC}" presName="diagram" presStyleCnt="0">
        <dgm:presLayoutVars>
          <dgm:dir/>
        </dgm:presLayoutVars>
      </dgm:prSet>
      <dgm:spPr/>
    </dgm:pt>
    <dgm:pt modelId="{2EEF8644-205D-4481-A7E9-A14CEF6F5365}" type="pres">
      <dgm:prSet presAssocID="{5FC57C96-B74B-4AC0-A929-A9B8DBF64262}" presName="composite" presStyleCnt="0"/>
      <dgm:spPr/>
    </dgm:pt>
    <dgm:pt modelId="{C105CF48-D669-4F7B-8615-57BCF41773AC}" type="pres">
      <dgm:prSet presAssocID="{5FC57C96-B74B-4AC0-A929-A9B8DBF64262}" presName="Image" presStyleLbl="bgShp" presStyleIdx="0" presStyleCnt="4" custScaleX="77539"/>
      <dgm:spPr>
        <a:blipFill rotWithShape="1">
          <a:blip xmlns:r="http://schemas.openxmlformats.org/officeDocument/2006/relationships" r:embed="rId1"/>
          <a:srcRect/>
          <a:stretch>
            <a:fillRect t="-2000" b="-2000"/>
          </a:stretch>
        </a:blipFill>
      </dgm:spPr>
    </dgm:pt>
    <dgm:pt modelId="{5184F648-E053-4700-A1DF-DD61691B8C8E}" type="pres">
      <dgm:prSet presAssocID="{5FC57C96-B74B-4AC0-A929-A9B8DBF64262}" presName="Parent" presStyleLbl="node0" presStyleIdx="0" presStyleCnt="4">
        <dgm:presLayoutVars>
          <dgm:bulletEnabled val="1"/>
        </dgm:presLayoutVars>
      </dgm:prSet>
      <dgm:spPr/>
    </dgm:pt>
    <dgm:pt modelId="{2AE2EFE4-CBB8-43DB-974A-22EF54F8D095}" type="pres">
      <dgm:prSet presAssocID="{67FABE0A-734C-4AA8-8E14-CE686D324A64}" presName="sibTrans" presStyleCnt="0"/>
      <dgm:spPr/>
    </dgm:pt>
    <dgm:pt modelId="{AB0D4C75-3337-4D19-855D-7A92A675FAAB}" type="pres">
      <dgm:prSet presAssocID="{C337D6B9-D1DC-4B43-B78E-3649A44EEFC2}" presName="composite" presStyleCnt="0"/>
      <dgm:spPr/>
    </dgm:pt>
    <dgm:pt modelId="{2ADEDE70-3140-4B9C-ACE6-B5D41280117D}" type="pres">
      <dgm:prSet presAssocID="{C337D6B9-D1DC-4B43-B78E-3649A44EEFC2}" presName="Image" presStyleLbl="bgShp" presStyleIdx="1" presStyleCnt="4" custScaleX="77539"/>
      <dgm:spPr>
        <a:blipFill rotWithShape="1">
          <a:blip xmlns:r="http://schemas.openxmlformats.org/officeDocument/2006/relationships" r:embed="rId2"/>
          <a:srcRect/>
          <a:stretch>
            <a:fillRect t="-2000" b="-2000"/>
          </a:stretch>
        </a:blipFill>
      </dgm:spPr>
    </dgm:pt>
    <dgm:pt modelId="{DA55CAF9-5A67-44E3-8A9C-71497A50687B}" type="pres">
      <dgm:prSet presAssocID="{C337D6B9-D1DC-4B43-B78E-3649A44EEFC2}" presName="Parent" presStyleLbl="node0" presStyleIdx="1" presStyleCnt="4">
        <dgm:presLayoutVars>
          <dgm:bulletEnabled val="1"/>
        </dgm:presLayoutVars>
      </dgm:prSet>
      <dgm:spPr/>
    </dgm:pt>
    <dgm:pt modelId="{5DADDB6A-544A-4A2D-A4C5-232CAFBD9E2D}" type="pres">
      <dgm:prSet presAssocID="{BAB98E68-BAAC-443D-957A-5366A3231A16}" presName="sibTrans" presStyleCnt="0"/>
      <dgm:spPr/>
    </dgm:pt>
    <dgm:pt modelId="{C5230F2F-C623-442F-90C0-2966DC67A5A2}" type="pres">
      <dgm:prSet presAssocID="{DB55E4D5-D3AF-4D3E-8B15-320D21ECA55B}" presName="composite" presStyleCnt="0"/>
      <dgm:spPr/>
    </dgm:pt>
    <dgm:pt modelId="{64A32FDE-3BB6-4E83-AEB9-EC326677F22B}" type="pres">
      <dgm:prSet presAssocID="{DB55E4D5-D3AF-4D3E-8B15-320D21ECA55B}" presName="Image" presStyleLbl="bgShp" presStyleIdx="2" presStyleCnt="4" custScaleX="77539"/>
      <dgm:spPr>
        <a:blipFill rotWithShape="1">
          <a:blip xmlns:r="http://schemas.openxmlformats.org/officeDocument/2006/relationships" r:embed="rId3"/>
          <a:srcRect/>
          <a:stretch>
            <a:fillRect t="-3000" b="-3000"/>
          </a:stretch>
        </a:blipFill>
      </dgm:spPr>
    </dgm:pt>
    <dgm:pt modelId="{77A1645F-7066-4CB6-94D2-D806E518A701}" type="pres">
      <dgm:prSet presAssocID="{DB55E4D5-D3AF-4D3E-8B15-320D21ECA55B}" presName="Parent" presStyleLbl="node0" presStyleIdx="2" presStyleCnt="4">
        <dgm:presLayoutVars>
          <dgm:bulletEnabled val="1"/>
        </dgm:presLayoutVars>
      </dgm:prSet>
      <dgm:spPr/>
    </dgm:pt>
    <dgm:pt modelId="{9FA8478F-9F9C-473E-A66E-FF5F145370F5}" type="pres">
      <dgm:prSet presAssocID="{BBB614AF-3823-410E-9A28-177A97C6964C}" presName="sibTrans" presStyleCnt="0"/>
      <dgm:spPr/>
    </dgm:pt>
    <dgm:pt modelId="{885DBDFC-1AD1-4D2F-B105-987796D9FE47}" type="pres">
      <dgm:prSet presAssocID="{19B6DA5D-FCFF-4C9C-92AA-AB930F17615B}" presName="composite" presStyleCnt="0"/>
      <dgm:spPr/>
    </dgm:pt>
    <dgm:pt modelId="{C9656663-34A7-4255-9627-7B39F22F31A2}" type="pres">
      <dgm:prSet presAssocID="{19B6DA5D-FCFF-4C9C-92AA-AB930F17615B}" presName="Image" presStyleLbl="bgShp" presStyleIdx="3" presStyleCnt="4" custScaleX="77539"/>
      <dgm:spPr>
        <a:blipFill rotWithShape="1">
          <a:blip xmlns:r="http://schemas.openxmlformats.org/officeDocument/2006/relationships" r:embed="rId4"/>
          <a:srcRect/>
          <a:stretch>
            <a:fillRect t="-2000" b="-2000"/>
          </a:stretch>
        </a:blipFill>
      </dgm:spPr>
    </dgm:pt>
    <dgm:pt modelId="{D27719C4-CE29-455E-B166-8B0500066F75}" type="pres">
      <dgm:prSet presAssocID="{19B6DA5D-FCFF-4C9C-92AA-AB930F17615B}" presName="Parent" presStyleLbl="node0" presStyleIdx="3" presStyleCnt="4">
        <dgm:presLayoutVars>
          <dgm:bulletEnabled val="1"/>
        </dgm:presLayoutVars>
      </dgm:prSet>
      <dgm:spPr/>
    </dgm:pt>
  </dgm:ptLst>
  <dgm:cxnLst>
    <dgm:cxn modelId="{E0870701-2417-4730-BFCC-CC5F89A455C6}" type="presOf" srcId="{5FC57C96-B74B-4AC0-A929-A9B8DBF64262}" destId="{5184F648-E053-4700-A1DF-DD61691B8C8E}" srcOrd="0" destOrd="0" presId="urn:microsoft.com/office/officeart/2008/layout/BendingPictureCaption"/>
    <dgm:cxn modelId="{19873745-26DD-4D4B-8372-227A7FA31230}" srcId="{E8E8EC1A-6F9B-4FC7-858D-4A93531C82AC}" destId="{5FC57C96-B74B-4AC0-A929-A9B8DBF64262}" srcOrd="0" destOrd="0" parTransId="{16890EE0-EFEE-4024-BF0F-2F4B4F3CF94B}" sibTransId="{67FABE0A-734C-4AA8-8E14-CE686D324A64}"/>
    <dgm:cxn modelId="{EC99AA54-CD8F-4E4D-A065-F04C92A31608}" srcId="{E8E8EC1A-6F9B-4FC7-858D-4A93531C82AC}" destId="{19B6DA5D-FCFF-4C9C-92AA-AB930F17615B}" srcOrd="3" destOrd="0" parTransId="{447E7470-00BB-413C-8748-1155CBFB66EE}" sibTransId="{3B2EDC41-80DB-49D0-BAD8-F019AC01F19A}"/>
    <dgm:cxn modelId="{DFC71D76-0890-4F7F-867A-9349691B28CD}" type="presOf" srcId="{C337D6B9-D1DC-4B43-B78E-3649A44EEFC2}" destId="{DA55CAF9-5A67-44E3-8A9C-71497A50687B}" srcOrd="0" destOrd="0" presId="urn:microsoft.com/office/officeart/2008/layout/BendingPictureCaption"/>
    <dgm:cxn modelId="{8BE51E7B-681C-411F-A25B-93F6665BBE17}" type="presOf" srcId="{E8E8EC1A-6F9B-4FC7-858D-4A93531C82AC}" destId="{A8050C92-E45E-4335-AC6C-4C99364D67D8}" srcOrd="0" destOrd="0" presId="urn:microsoft.com/office/officeart/2008/layout/BendingPictureCaption"/>
    <dgm:cxn modelId="{E09B3F90-E0CA-4E3D-987F-9BEE0DAFD9BC}" srcId="{E8E8EC1A-6F9B-4FC7-858D-4A93531C82AC}" destId="{C337D6B9-D1DC-4B43-B78E-3649A44EEFC2}" srcOrd="1" destOrd="0" parTransId="{C02C5E8F-7242-4564-824B-C954279B7809}" sibTransId="{BAB98E68-BAAC-443D-957A-5366A3231A16}"/>
    <dgm:cxn modelId="{5C12F3EE-B196-4FCF-9933-EE78B4BE1AE5}" srcId="{E8E8EC1A-6F9B-4FC7-858D-4A93531C82AC}" destId="{DB55E4D5-D3AF-4D3E-8B15-320D21ECA55B}" srcOrd="2" destOrd="0" parTransId="{F5BF3AEA-F830-412F-AE8B-1B1B7DCF364A}" sibTransId="{BBB614AF-3823-410E-9A28-177A97C6964C}"/>
    <dgm:cxn modelId="{3E68AAEF-A91E-41A9-A1DB-82767E4F150A}" type="presOf" srcId="{DB55E4D5-D3AF-4D3E-8B15-320D21ECA55B}" destId="{77A1645F-7066-4CB6-94D2-D806E518A701}" srcOrd="0" destOrd="0" presId="urn:microsoft.com/office/officeart/2008/layout/BendingPictureCaption"/>
    <dgm:cxn modelId="{73AB85F0-2FD4-49D5-B810-4E90452077B0}" type="presOf" srcId="{19B6DA5D-FCFF-4C9C-92AA-AB930F17615B}" destId="{D27719C4-CE29-455E-B166-8B0500066F75}" srcOrd="0" destOrd="0" presId="urn:microsoft.com/office/officeart/2008/layout/BendingPictureCaption"/>
    <dgm:cxn modelId="{C29D6422-2038-4378-9380-CD64C4A7AB78}" type="presParOf" srcId="{A8050C92-E45E-4335-AC6C-4C99364D67D8}" destId="{2EEF8644-205D-4481-A7E9-A14CEF6F5365}" srcOrd="0" destOrd="0" presId="urn:microsoft.com/office/officeart/2008/layout/BendingPictureCaption"/>
    <dgm:cxn modelId="{2F06E8CB-CCF0-4EAC-9A66-C0524937DB44}" type="presParOf" srcId="{2EEF8644-205D-4481-A7E9-A14CEF6F5365}" destId="{C105CF48-D669-4F7B-8615-57BCF41773AC}" srcOrd="0" destOrd="0" presId="urn:microsoft.com/office/officeart/2008/layout/BendingPictureCaption"/>
    <dgm:cxn modelId="{EBE083E7-6E27-464B-9324-B254134A67E0}" type="presParOf" srcId="{2EEF8644-205D-4481-A7E9-A14CEF6F5365}" destId="{5184F648-E053-4700-A1DF-DD61691B8C8E}" srcOrd="1" destOrd="0" presId="urn:microsoft.com/office/officeart/2008/layout/BendingPictureCaption"/>
    <dgm:cxn modelId="{925BAEE1-544F-455C-AFC8-10CB3E144D82}" type="presParOf" srcId="{A8050C92-E45E-4335-AC6C-4C99364D67D8}" destId="{2AE2EFE4-CBB8-43DB-974A-22EF54F8D095}" srcOrd="1" destOrd="0" presId="urn:microsoft.com/office/officeart/2008/layout/BendingPictureCaption"/>
    <dgm:cxn modelId="{C1A0EA49-72D4-448A-95B6-BFD54754317D}" type="presParOf" srcId="{A8050C92-E45E-4335-AC6C-4C99364D67D8}" destId="{AB0D4C75-3337-4D19-855D-7A92A675FAAB}" srcOrd="2" destOrd="0" presId="urn:microsoft.com/office/officeart/2008/layout/BendingPictureCaption"/>
    <dgm:cxn modelId="{6B71150E-6195-447A-B09B-B6D60098E5CD}" type="presParOf" srcId="{AB0D4C75-3337-4D19-855D-7A92A675FAAB}" destId="{2ADEDE70-3140-4B9C-ACE6-B5D41280117D}" srcOrd="0" destOrd="0" presId="urn:microsoft.com/office/officeart/2008/layout/BendingPictureCaption"/>
    <dgm:cxn modelId="{DF0A9A88-7AFA-4F06-AB0B-3F1530E7D50F}" type="presParOf" srcId="{AB0D4C75-3337-4D19-855D-7A92A675FAAB}" destId="{DA55CAF9-5A67-44E3-8A9C-71497A50687B}" srcOrd="1" destOrd="0" presId="urn:microsoft.com/office/officeart/2008/layout/BendingPictureCaption"/>
    <dgm:cxn modelId="{F0878A48-9F35-485D-AA77-ECDA2B1E0803}" type="presParOf" srcId="{A8050C92-E45E-4335-AC6C-4C99364D67D8}" destId="{5DADDB6A-544A-4A2D-A4C5-232CAFBD9E2D}" srcOrd="3" destOrd="0" presId="urn:microsoft.com/office/officeart/2008/layout/BendingPictureCaption"/>
    <dgm:cxn modelId="{F4E4EBA9-1FCA-4BBA-BB57-67160C5F9365}" type="presParOf" srcId="{A8050C92-E45E-4335-AC6C-4C99364D67D8}" destId="{C5230F2F-C623-442F-90C0-2966DC67A5A2}" srcOrd="4" destOrd="0" presId="urn:microsoft.com/office/officeart/2008/layout/BendingPictureCaption"/>
    <dgm:cxn modelId="{219BFAB1-228F-4D5F-BEA3-5492CB0500BE}" type="presParOf" srcId="{C5230F2F-C623-442F-90C0-2966DC67A5A2}" destId="{64A32FDE-3BB6-4E83-AEB9-EC326677F22B}" srcOrd="0" destOrd="0" presId="urn:microsoft.com/office/officeart/2008/layout/BendingPictureCaption"/>
    <dgm:cxn modelId="{E6A62343-FB69-4A5A-A999-C9B4FE21967F}" type="presParOf" srcId="{C5230F2F-C623-442F-90C0-2966DC67A5A2}" destId="{77A1645F-7066-4CB6-94D2-D806E518A701}" srcOrd="1" destOrd="0" presId="urn:microsoft.com/office/officeart/2008/layout/BendingPictureCaption"/>
    <dgm:cxn modelId="{7CC8B8E1-05B9-45E4-9310-3F62558C9084}" type="presParOf" srcId="{A8050C92-E45E-4335-AC6C-4C99364D67D8}" destId="{9FA8478F-9F9C-473E-A66E-FF5F145370F5}" srcOrd="5" destOrd="0" presId="urn:microsoft.com/office/officeart/2008/layout/BendingPictureCaption"/>
    <dgm:cxn modelId="{5CF113F8-3281-4AD0-A035-8B68556ED680}" type="presParOf" srcId="{A8050C92-E45E-4335-AC6C-4C99364D67D8}" destId="{885DBDFC-1AD1-4D2F-B105-987796D9FE47}" srcOrd="6" destOrd="0" presId="urn:microsoft.com/office/officeart/2008/layout/BendingPictureCaption"/>
    <dgm:cxn modelId="{6CDD3D38-7BA3-4EB5-A1B0-6776DB2CAD04}" type="presParOf" srcId="{885DBDFC-1AD1-4D2F-B105-987796D9FE47}" destId="{C9656663-34A7-4255-9627-7B39F22F31A2}" srcOrd="0" destOrd="0" presId="urn:microsoft.com/office/officeart/2008/layout/BendingPictureCaption"/>
    <dgm:cxn modelId="{DCBF3F61-BED7-46E5-AF4A-7D23090D6213}" type="presParOf" srcId="{885DBDFC-1AD1-4D2F-B105-987796D9FE47}" destId="{D27719C4-CE29-455E-B166-8B0500066F75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3D7FB9-89ED-4D6E-A883-EE7F94D08FA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51C81BF-8BE3-4BF5-B52F-76424FD2E3F9}">
      <dgm:prSet phldrT="[Text]"/>
      <dgm:spPr>
        <a:xfrm>
          <a:off x="5382703" y="3573"/>
          <a:ext cx="1363627" cy="886358"/>
        </a:xfrm>
        <a:solidFill>
          <a:schemeClr val="accent1"/>
        </a:solidFill>
        <a:ln w="38100">
          <a:noFill/>
        </a:ln>
      </dgm:spPr>
      <dgm:t>
        <a:bodyPr/>
        <a:lstStyle/>
        <a:p>
          <a:r>
            <a:rPr lang="en-US">
              <a:latin typeface="Futura PT Book" panose="020B0502020204020303" pitchFamily="34" charset="0"/>
            </a:rPr>
            <a:t>Work with, </a:t>
          </a:r>
          <a:br>
            <a:rPr lang="en-US">
              <a:latin typeface="Futura PT Book" panose="020B0502020204020303" pitchFamily="34" charset="0"/>
            </a:rPr>
          </a:br>
          <a:r>
            <a:rPr lang="en-US">
              <a:latin typeface="Futura PT Book" panose="020B0502020204020303" pitchFamily="34" charset="0"/>
            </a:rPr>
            <a:t>not for!</a:t>
          </a:r>
        </a:p>
      </dgm:t>
    </dgm:pt>
    <dgm:pt modelId="{30B70E81-4046-4261-BA71-FDB03849CB7A}" type="parTrans" cxnId="{11422C55-7C78-4F40-8101-9DD65467931A}">
      <dgm:prSet/>
      <dgm:spPr/>
      <dgm:t>
        <a:bodyPr/>
        <a:lstStyle/>
        <a:p>
          <a:endParaRPr lang="en-US"/>
        </a:p>
      </dgm:t>
    </dgm:pt>
    <dgm:pt modelId="{9D6F500A-6140-4E1B-967D-1381CA7E544A}" type="sibTrans" cxnId="{11422C55-7C78-4F40-8101-9DD65467931A}">
      <dgm:prSet/>
      <dgm:spPr/>
      <dgm:t>
        <a:bodyPr/>
        <a:lstStyle/>
        <a:p>
          <a:endParaRPr lang="en-US"/>
        </a:p>
      </dgm:t>
    </dgm:pt>
    <dgm:pt modelId="{D5464614-15B4-4629-8199-4D20531A6EC3}">
      <dgm:prSet/>
      <dgm:spPr>
        <a:xfrm>
          <a:off x="7359022" y="955319"/>
          <a:ext cx="1363627" cy="886358"/>
        </a:xfrm>
        <a:ln w="38100">
          <a:noFill/>
        </a:ln>
      </dgm:spPr>
      <dgm:t>
        <a:bodyPr/>
        <a:lstStyle/>
        <a:p>
          <a:r>
            <a:rPr lang="en-US">
              <a:latin typeface="Futura PT Book" panose="020B0502020204020303" pitchFamily="34" charset="0"/>
            </a:rPr>
            <a:t>Get proximate to the problem!</a:t>
          </a:r>
        </a:p>
      </dgm:t>
    </dgm:pt>
    <dgm:pt modelId="{7A611463-1D1D-4473-A470-99F43335F457}" type="parTrans" cxnId="{4E8CE6FF-6DA8-45F8-A75F-1C3F31CFF998}">
      <dgm:prSet/>
      <dgm:spPr/>
      <dgm:t>
        <a:bodyPr/>
        <a:lstStyle/>
        <a:p>
          <a:endParaRPr lang="en-US"/>
        </a:p>
      </dgm:t>
    </dgm:pt>
    <dgm:pt modelId="{106802C0-B14B-4D4A-990D-5A643D065EBC}" type="sibTrans" cxnId="{4E8CE6FF-6DA8-45F8-A75F-1C3F31CFF998}">
      <dgm:prSet/>
      <dgm:spPr/>
      <dgm:t>
        <a:bodyPr/>
        <a:lstStyle/>
        <a:p>
          <a:endParaRPr lang="en-US"/>
        </a:p>
      </dgm:t>
    </dgm:pt>
    <dgm:pt modelId="{7E9F31CB-AA0B-40E1-9E35-763DB204EB61}">
      <dgm:prSet/>
      <dgm:spPr>
        <a:xfrm>
          <a:off x="7847133" y="3093871"/>
          <a:ext cx="1363627" cy="886358"/>
        </a:xfrm>
        <a:ln w="38100">
          <a:noFill/>
        </a:ln>
      </dgm:spPr>
      <dgm:t>
        <a:bodyPr/>
        <a:lstStyle/>
        <a:p>
          <a:r>
            <a:rPr lang="en-US">
              <a:latin typeface="Futura PT Book" panose="020B0502020204020303" pitchFamily="34" charset="0"/>
            </a:rPr>
            <a:t>Attempt to change the narrative!</a:t>
          </a:r>
        </a:p>
      </dgm:t>
    </dgm:pt>
    <dgm:pt modelId="{16A1F93D-55DF-4A06-97FE-BEA848E38F9D}" type="parTrans" cxnId="{72665BF2-0484-47A5-A4D5-A379CDBCD34F}">
      <dgm:prSet/>
      <dgm:spPr/>
      <dgm:t>
        <a:bodyPr/>
        <a:lstStyle/>
        <a:p>
          <a:endParaRPr lang="en-US"/>
        </a:p>
      </dgm:t>
    </dgm:pt>
    <dgm:pt modelId="{844B54D3-B079-4C7F-B9B7-88C8F36B56C8}" type="sibTrans" cxnId="{72665BF2-0484-47A5-A4D5-A379CDBCD34F}">
      <dgm:prSet/>
      <dgm:spPr/>
      <dgm:t>
        <a:bodyPr/>
        <a:lstStyle/>
        <a:p>
          <a:endParaRPr lang="en-US"/>
        </a:p>
      </dgm:t>
    </dgm:pt>
    <dgm:pt modelId="{2083B57D-61DD-4E48-B68D-2B10B90EF023}">
      <dgm:prSet/>
      <dgm:spPr>
        <a:xfrm>
          <a:off x="2918272" y="3093871"/>
          <a:ext cx="1363627" cy="886358"/>
        </a:xfrm>
        <a:ln w="38100">
          <a:noFill/>
        </a:ln>
      </dgm:spPr>
      <dgm:t>
        <a:bodyPr/>
        <a:lstStyle/>
        <a:p>
          <a:r>
            <a:rPr lang="en-US">
              <a:latin typeface="Futura PT Book" panose="020B0502020204020303" pitchFamily="34" charset="0"/>
            </a:rPr>
            <a:t>Be open to new information!</a:t>
          </a:r>
        </a:p>
      </dgm:t>
    </dgm:pt>
    <dgm:pt modelId="{6D66E292-070E-4CB7-A13B-6465C69EDAA8}" type="parTrans" cxnId="{DC1899D4-CFA5-4601-BB8F-78E6D5D4DC6D}">
      <dgm:prSet/>
      <dgm:spPr/>
      <dgm:t>
        <a:bodyPr/>
        <a:lstStyle/>
        <a:p>
          <a:endParaRPr lang="en-US"/>
        </a:p>
      </dgm:t>
    </dgm:pt>
    <dgm:pt modelId="{B19AD6BB-526A-437C-B529-31FA2363686C}" type="sibTrans" cxnId="{DC1899D4-CFA5-4601-BB8F-78E6D5D4DC6D}">
      <dgm:prSet/>
      <dgm:spPr/>
      <dgm:t>
        <a:bodyPr/>
        <a:lstStyle/>
        <a:p>
          <a:endParaRPr lang="en-US"/>
        </a:p>
      </dgm:t>
    </dgm:pt>
    <dgm:pt modelId="{6300DA43-9F0D-45AB-9A51-F9CA2500FC11}">
      <dgm:prSet/>
      <dgm:spPr>
        <a:xfrm>
          <a:off x="7847133" y="3093871"/>
          <a:ext cx="1363627" cy="886358"/>
        </a:xfrm>
        <a:ln w="38100">
          <a:noFill/>
        </a:ln>
      </dgm:spPr>
      <dgm:t>
        <a:bodyPr/>
        <a:lstStyle/>
        <a:p>
          <a:r>
            <a:rPr lang="en-US">
              <a:latin typeface="Futura PT Book" panose="020B0502020204020303" pitchFamily="34" charset="0"/>
            </a:rPr>
            <a:t>Be willing to be uncomfortable!</a:t>
          </a:r>
        </a:p>
      </dgm:t>
    </dgm:pt>
    <dgm:pt modelId="{3C8BBF5C-9C39-4D68-B1FF-61BDF0A9379A}" type="parTrans" cxnId="{206C3CE4-62F6-461F-BC43-2342CF824396}">
      <dgm:prSet/>
      <dgm:spPr/>
      <dgm:t>
        <a:bodyPr/>
        <a:lstStyle/>
        <a:p>
          <a:endParaRPr lang="en-US"/>
        </a:p>
      </dgm:t>
    </dgm:pt>
    <dgm:pt modelId="{C1CFE43F-3886-4FBE-B2B2-A9B31957B2E1}" type="sibTrans" cxnId="{206C3CE4-62F6-461F-BC43-2342CF824396}">
      <dgm:prSet/>
      <dgm:spPr/>
      <dgm:t>
        <a:bodyPr/>
        <a:lstStyle/>
        <a:p>
          <a:endParaRPr lang="en-US"/>
        </a:p>
      </dgm:t>
    </dgm:pt>
    <dgm:pt modelId="{FDE163A2-9716-46D3-A71E-8EF1BB746192}">
      <dgm:prSet/>
      <dgm:spPr>
        <a:xfrm>
          <a:off x="7847133" y="3093871"/>
          <a:ext cx="1363627" cy="886358"/>
        </a:xfrm>
        <a:solidFill>
          <a:schemeClr val="accent1"/>
        </a:solidFill>
        <a:ln w="38100">
          <a:noFill/>
        </a:ln>
      </dgm:spPr>
      <dgm:t>
        <a:bodyPr/>
        <a:lstStyle/>
        <a:p>
          <a:r>
            <a:rPr lang="en-US">
              <a:latin typeface="Futura PT Book" panose="020B0502020204020303" pitchFamily="34" charset="0"/>
            </a:rPr>
            <a:t>Commit! Engage! Trust the process!</a:t>
          </a:r>
        </a:p>
      </dgm:t>
    </dgm:pt>
    <dgm:pt modelId="{FF5B293C-6864-402D-B1C5-A0530762D36C}" type="parTrans" cxnId="{7C5907C5-623D-494E-A40B-666B37242996}">
      <dgm:prSet/>
      <dgm:spPr/>
      <dgm:t>
        <a:bodyPr/>
        <a:lstStyle/>
        <a:p>
          <a:endParaRPr lang="en-US"/>
        </a:p>
      </dgm:t>
    </dgm:pt>
    <dgm:pt modelId="{2BA19078-B732-484F-9137-314301F5562F}" type="sibTrans" cxnId="{7C5907C5-623D-494E-A40B-666B37242996}">
      <dgm:prSet/>
      <dgm:spPr/>
      <dgm:t>
        <a:bodyPr/>
        <a:lstStyle/>
        <a:p>
          <a:endParaRPr lang="en-US"/>
        </a:p>
      </dgm:t>
    </dgm:pt>
    <dgm:pt modelId="{64295B22-F69C-4676-8C2B-D9AFED5FA22C}">
      <dgm:prSet/>
      <dgm:spPr>
        <a:xfrm>
          <a:off x="4285928" y="4808858"/>
          <a:ext cx="1363627" cy="886358"/>
        </a:xfrm>
        <a:ln w="38100">
          <a:noFill/>
        </a:ln>
      </dgm:spPr>
      <dgm:t>
        <a:bodyPr/>
        <a:lstStyle/>
        <a:p>
          <a:r>
            <a:rPr lang="en-US">
              <a:latin typeface="Futura PT Book" panose="020B0502020204020303" pitchFamily="34" charset="0"/>
            </a:rPr>
            <a:t>No quick fix!</a:t>
          </a:r>
        </a:p>
      </dgm:t>
    </dgm:pt>
    <dgm:pt modelId="{F69C4DD0-FC01-4543-8442-6D88DA9EE545}" type="parTrans" cxnId="{97A691E1-A707-4218-B8EB-42D67F1DAF0B}">
      <dgm:prSet/>
      <dgm:spPr/>
      <dgm:t>
        <a:bodyPr/>
        <a:lstStyle/>
        <a:p>
          <a:endParaRPr lang="en-US"/>
        </a:p>
      </dgm:t>
    </dgm:pt>
    <dgm:pt modelId="{DA1FC7B1-3004-4092-915C-E8FAB02853D7}" type="sibTrans" cxnId="{97A691E1-A707-4218-B8EB-42D67F1DAF0B}">
      <dgm:prSet/>
      <dgm:spPr/>
      <dgm:t>
        <a:bodyPr/>
        <a:lstStyle/>
        <a:p>
          <a:endParaRPr lang="en-US"/>
        </a:p>
      </dgm:t>
    </dgm:pt>
    <dgm:pt modelId="{B53EFA1C-DFB2-43F1-9630-09FF2BE377F7}">
      <dgm:prSet/>
      <dgm:spPr>
        <a:xfrm>
          <a:off x="3406383" y="955319"/>
          <a:ext cx="1363627" cy="886358"/>
        </a:xfrm>
        <a:ln w="38100">
          <a:noFill/>
        </a:ln>
      </dgm:spPr>
      <dgm:t>
        <a:bodyPr/>
        <a:lstStyle/>
        <a:p>
          <a:r>
            <a:rPr lang="en-US">
              <a:latin typeface="Futura PT Book" panose="020B0502020204020303" pitchFamily="34" charset="0"/>
            </a:rPr>
            <a:t>Maintain hope in the face of brutal facts!</a:t>
          </a:r>
        </a:p>
      </dgm:t>
    </dgm:pt>
    <dgm:pt modelId="{92B95261-BA7B-4435-B555-419811CDE5C8}" type="parTrans" cxnId="{52074A89-524A-4D0B-B98B-E03C8F8AAA9D}">
      <dgm:prSet/>
      <dgm:spPr/>
      <dgm:t>
        <a:bodyPr/>
        <a:lstStyle/>
        <a:p>
          <a:endParaRPr lang="en-US"/>
        </a:p>
      </dgm:t>
    </dgm:pt>
    <dgm:pt modelId="{9A6C1C41-B92E-45AD-9F61-954F1A9B452D}" type="sibTrans" cxnId="{52074A89-524A-4D0B-B98B-E03C8F8AAA9D}">
      <dgm:prSet/>
      <dgm:spPr/>
      <dgm:t>
        <a:bodyPr/>
        <a:lstStyle/>
        <a:p>
          <a:endParaRPr lang="en-US"/>
        </a:p>
      </dgm:t>
    </dgm:pt>
    <dgm:pt modelId="{B3E5665A-3A1C-4212-B2E9-90DDA9EBC6CD}" type="pres">
      <dgm:prSet presAssocID="{C33D7FB9-89ED-4D6E-A883-EE7F94D08FA7}" presName="diagram" presStyleCnt="0">
        <dgm:presLayoutVars>
          <dgm:dir/>
          <dgm:resizeHandles val="exact"/>
        </dgm:presLayoutVars>
      </dgm:prSet>
      <dgm:spPr/>
    </dgm:pt>
    <dgm:pt modelId="{9C694BC0-5305-455A-8794-FC926A6EAB85}" type="pres">
      <dgm:prSet presAssocID="{151C81BF-8BE3-4BF5-B52F-76424FD2E3F9}" presName="node" presStyleLbl="node1" presStyleIdx="0" presStyleCnt="8">
        <dgm:presLayoutVars>
          <dgm:bulletEnabled val="1"/>
        </dgm:presLayoutVars>
      </dgm:prSet>
      <dgm:spPr/>
    </dgm:pt>
    <dgm:pt modelId="{EB96D8FC-ED1E-4AD0-804C-D7CDC2FCBCCD}" type="pres">
      <dgm:prSet presAssocID="{9D6F500A-6140-4E1B-967D-1381CA7E544A}" presName="sibTrans" presStyleCnt="0"/>
      <dgm:spPr/>
    </dgm:pt>
    <dgm:pt modelId="{4E0BC116-1A3B-4BA3-BE9B-F21A6B68F087}" type="pres">
      <dgm:prSet presAssocID="{D5464614-15B4-4629-8199-4D20531A6EC3}" presName="node" presStyleLbl="node1" presStyleIdx="1" presStyleCnt="8">
        <dgm:presLayoutVars>
          <dgm:bulletEnabled val="1"/>
        </dgm:presLayoutVars>
      </dgm:prSet>
      <dgm:spPr/>
    </dgm:pt>
    <dgm:pt modelId="{B70EAA7D-A05A-478E-A01E-23783B648931}" type="pres">
      <dgm:prSet presAssocID="{106802C0-B14B-4D4A-990D-5A643D065EBC}" presName="sibTrans" presStyleCnt="0"/>
      <dgm:spPr/>
    </dgm:pt>
    <dgm:pt modelId="{2F64F875-773D-487B-803E-14D7796B21F9}" type="pres">
      <dgm:prSet presAssocID="{7E9F31CB-AA0B-40E1-9E35-763DB204EB61}" presName="node" presStyleLbl="node1" presStyleIdx="2" presStyleCnt="8">
        <dgm:presLayoutVars>
          <dgm:bulletEnabled val="1"/>
        </dgm:presLayoutVars>
      </dgm:prSet>
      <dgm:spPr/>
    </dgm:pt>
    <dgm:pt modelId="{18655C40-0D7F-479F-93FB-5BB12A8718E0}" type="pres">
      <dgm:prSet presAssocID="{844B54D3-B079-4C7F-B9B7-88C8F36B56C8}" presName="sibTrans" presStyleCnt="0"/>
      <dgm:spPr/>
    </dgm:pt>
    <dgm:pt modelId="{0429C5E3-9A20-49AF-96D2-FCF8B2033EC9}" type="pres">
      <dgm:prSet presAssocID="{2083B57D-61DD-4E48-B68D-2B10B90EF023}" presName="node" presStyleLbl="node1" presStyleIdx="3" presStyleCnt="8">
        <dgm:presLayoutVars>
          <dgm:bulletEnabled val="1"/>
        </dgm:presLayoutVars>
      </dgm:prSet>
      <dgm:spPr/>
    </dgm:pt>
    <dgm:pt modelId="{9277F8CA-7061-4FAC-9CDB-00A4BEF682B3}" type="pres">
      <dgm:prSet presAssocID="{B19AD6BB-526A-437C-B529-31FA2363686C}" presName="sibTrans" presStyleCnt="0"/>
      <dgm:spPr/>
    </dgm:pt>
    <dgm:pt modelId="{32EDEA06-162B-4C6E-882B-FF2B3FEF1204}" type="pres">
      <dgm:prSet presAssocID="{6300DA43-9F0D-45AB-9A51-F9CA2500FC11}" presName="node" presStyleLbl="node1" presStyleIdx="4" presStyleCnt="8">
        <dgm:presLayoutVars>
          <dgm:bulletEnabled val="1"/>
        </dgm:presLayoutVars>
      </dgm:prSet>
      <dgm:spPr/>
    </dgm:pt>
    <dgm:pt modelId="{264C7ECB-9260-4079-A2CE-C3DC7297E931}" type="pres">
      <dgm:prSet presAssocID="{C1CFE43F-3886-4FBE-B2B2-A9B31957B2E1}" presName="sibTrans" presStyleCnt="0"/>
      <dgm:spPr/>
    </dgm:pt>
    <dgm:pt modelId="{03F8990F-15D0-406E-BB68-80B388129445}" type="pres">
      <dgm:prSet presAssocID="{FDE163A2-9716-46D3-A71E-8EF1BB746192}" presName="node" presStyleLbl="node1" presStyleIdx="5" presStyleCnt="8">
        <dgm:presLayoutVars>
          <dgm:bulletEnabled val="1"/>
        </dgm:presLayoutVars>
      </dgm:prSet>
      <dgm:spPr/>
    </dgm:pt>
    <dgm:pt modelId="{31FD0FA2-7C1D-475C-B127-5DEC9C74B003}" type="pres">
      <dgm:prSet presAssocID="{2BA19078-B732-484F-9137-314301F5562F}" presName="sibTrans" presStyleCnt="0"/>
      <dgm:spPr/>
    </dgm:pt>
    <dgm:pt modelId="{39CDA52D-815A-4C63-900E-B7A8E7D59ACF}" type="pres">
      <dgm:prSet presAssocID="{64295B22-F69C-4676-8C2B-D9AFED5FA22C}" presName="node" presStyleLbl="node1" presStyleIdx="6" presStyleCnt="8">
        <dgm:presLayoutVars>
          <dgm:bulletEnabled val="1"/>
        </dgm:presLayoutVars>
      </dgm:prSet>
      <dgm:spPr/>
    </dgm:pt>
    <dgm:pt modelId="{B0A97EEB-0B56-4240-AABB-59B61AA24B07}" type="pres">
      <dgm:prSet presAssocID="{DA1FC7B1-3004-4092-915C-E8FAB02853D7}" presName="sibTrans" presStyleCnt="0"/>
      <dgm:spPr/>
    </dgm:pt>
    <dgm:pt modelId="{67E472B5-3B9A-4CC8-BFF7-080FFC4D2C6A}" type="pres">
      <dgm:prSet presAssocID="{B53EFA1C-DFB2-43F1-9630-09FF2BE377F7}" presName="node" presStyleLbl="node1" presStyleIdx="7" presStyleCnt="8">
        <dgm:presLayoutVars>
          <dgm:bulletEnabled val="1"/>
        </dgm:presLayoutVars>
      </dgm:prSet>
      <dgm:spPr/>
    </dgm:pt>
  </dgm:ptLst>
  <dgm:cxnLst>
    <dgm:cxn modelId="{DA6AE205-E6F1-4750-A29D-8A0AC081E831}" type="presOf" srcId="{FDE163A2-9716-46D3-A71E-8EF1BB746192}" destId="{03F8990F-15D0-406E-BB68-80B388129445}" srcOrd="0" destOrd="0" presId="urn:microsoft.com/office/officeart/2005/8/layout/default"/>
    <dgm:cxn modelId="{734BF006-D725-47CE-9D77-C6EF5EF7DE5A}" type="presOf" srcId="{C33D7FB9-89ED-4D6E-A883-EE7F94D08FA7}" destId="{B3E5665A-3A1C-4212-B2E9-90DDA9EBC6CD}" srcOrd="0" destOrd="0" presId="urn:microsoft.com/office/officeart/2005/8/layout/default"/>
    <dgm:cxn modelId="{A302575E-5846-4C5E-9CC7-146AB9371BDC}" type="presOf" srcId="{7E9F31CB-AA0B-40E1-9E35-763DB204EB61}" destId="{2F64F875-773D-487B-803E-14D7796B21F9}" srcOrd="0" destOrd="0" presId="urn:microsoft.com/office/officeart/2005/8/layout/default"/>
    <dgm:cxn modelId="{35C69B6C-6D4E-48D3-B80D-406CA760DA69}" type="presOf" srcId="{B53EFA1C-DFB2-43F1-9630-09FF2BE377F7}" destId="{67E472B5-3B9A-4CC8-BFF7-080FFC4D2C6A}" srcOrd="0" destOrd="0" presId="urn:microsoft.com/office/officeart/2005/8/layout/default"/>
    <dgm:cxn modelId="{AFF40674-60FF-4182-9E41-120862AFD0EA}" type="presOf" srcId="{6300DA43-9F0D-45AB-9A51-F9CA2500FC11}" destId="{32EDEA06-162B-4C6E-882B-FF2B3FEF1204}" srcOrd="0" destOrd="0" presId="urn:microsoft.com/office/officeart/2005/8/layout/default"/>
    <dgm:cxn modelId="{11422C55-7C78-4F40-8101-9DD65467931A}" srcId="{C33D7FB9-89ED-4D6E-A883-EE7F94D08FA7}" destId="{151C81BF-8BE3-4BF5-B52F-76424FD2E3F9}" srcOrd="0" destOrd="0" parTransId="{30B70E81-4046-4261-BA71-FDB03849CB7A}" sibTransId="{9D6F500A-6140-4E1B-967D-1381CA7E544A}"/>
    <dgm:cxn modelId="{52074A89-524A-4D0B-B98B-E03C8F8AAA9D}" srcId="{C33D7FB9-89ED-4D6E-A883-EE7F94D08FA7}" destId="{B53EFA1C-DFB2-43F1-9630-09FF2BE377F7}" srcOrd="7" destOrd="0" parTransId="{92B95261-BA7B-4435-B555-419811CDE5C8}" sibTransId="{9A6C1C41-B92E-45AD-9F61-954F1A9B452D}"/>
    <dgm:cxn modelId="{E8060E8D-80AE-42D5-B80B-33D0B022520E}" type="presOf" srcId="{64295B22-F69C-4676-8C2B-D9AFED5FA22C}" destId="{39CDA52D-815A-4C63-900E-B7A8E7D59ACF}" srcOrd="0" destOrd="0" presId="urn:microsoft.com/office/officeart/2005/8/layout/default"/>
    <dgm:cxn modelId="{53EE378F-0C76-40B4-BD82-10734C0B771D}" type="presOf" srcId="{D5464614-15B4-4629-8199-4D20531A6EC3}" destId="{4E0BC116-1A3B-4BA3-BE9B-F21A6B68F087}" srcOrd="0" destOrd="0" presId="urn:microsoft.com/office/officeart/2005/8/layout/default"/>
    <dgm:cxn modelId="{08D544AA-EDF8-401B-BBC7-73455BC77EB6}" type="presOf" srcId="{151C81BF-8BE3-4BF5-B52F-76424FD2E3F9}" destId="{9C694BC0-5305-455A-8794-FC926A6EAB85}" srcOrd="0" destOrd="0" presId="urn:microsoft.com/office/officeart/2005/8/layout/default"/>
    <dgm:cxn modelId="{99A61FB5-87F0-4225-B5A6-E38716B09EE8}" type="presOf" srcId="{2083B57D-61DD-4E48-B68D-2B10B90EF023}" destId="{0429C5E3-9A20-49AF-96D2-FCF8B2033EC9}" srcOrd="0" destOrd="0" presId="urn:microsoft.com/office/officeart/2005/8/layout/default"/>
    <dgm:cxn modelId="{7C5907C5-623D-494E-A40B-666B37242996}" srcId="{C33D7FB9-89ED-4D6E-A883-EE7F94D08FA7}" destId="{FDE163A2-9716-46D3-A71E-8EF1BB746192}" srcOrd="5" destOrd="0" parTransId="{FF5B293C-6864-402D-B1C5-A0530762D36C}" sibTransId="{2BA19078-B732-484F-9137-314301F5562F}"/>
    <dgm:cxn modelId="{DC1899D4-CFA5-4601-BB8F-78E6D5D4DC6D}" srcId="{C33D7FB9-89ED-4D6E-A883-EE7F94D08FA7}" destId="{2083B57D-61DD-4E48-B68D-2B10B90EF023}" srcOrd="3" destOrd="0" parTransId="{6D66E292-070E-4CB7-A13B-6465C69EDAA8}" sibTransId="{B19AD6BB-526A-437C-B529-31FA2363686C}"/>
    <dgm:cxn modelId="{97A691E1-A707-4218-B8EB-42D67F1DAF0B}" srcId="{C33D7FB9-89ED-4D6E-A883-EE7F94D08FA7}" destId="{64295B22-F69C-4676-8C2B-D9AFED5FA22C}" srcOrd="6" destOrd="0" parTransId="{F69C4DD0-FC01-4543-8442-6D88DA9EE545}" sibTransId="{DA1FC7B1-3004-4092-915C-E8FAB02853D7}"/>
    <dgm:cxn modelId="{206C3CE4-62F6-461F-BC43-2342CF824396}" srcId="{C33D7FB9-89ED-4D6E-A883-EE7F94D08FA7}" destId="{6300DA43-9F0D-45AB-9A51-F9CA2500FC11}" srcOrd="4" destOrd="0" parTransId="{3C8BBF5C-9C39-4D68-B1FF-61BDF0A9379A}" sibTransId="{C1CFE43F-3886-4FBE-B2B2-A9B31957B2E1}"/>
    <dgm:cxn modelId="{72665BF2-0484-47A5-A4D5-A379CDBCD34F}" srcId="{C33D7FB9-89ED-4D6E-A883-EE7F94D08FA7}" destId="{7E9F31CB-AA0B-40E1-9E35-763DB204EB61}" srcOrd="2" destOrd="0" parTransId="{16A1F93D-55DF-4A06-97FE-BEA848E38F9D}" sibTransId="{844B54D3-B079-4C7F-B9B7-88C8F36B56C8}"/>
    <dgm:cxn modelId="{4E8CE6FF-6DA8-45F8-A75F-1C3F31CFF998}" srcId="{C33D7FB9-89ED-4D6E-A883-EE7F94D08FA7}" destId="{D5464614-15B4-4629-8199-4D20531A6EC3}" srcOrd="1" destOrd="0" parTransId="{7A611463-1D1D-4473-A470-99F43335F457}" sibTransId="{106802C0-B14B-4D4A-990D-5A643D065EBC}"/>
    <dgm:cxn modelId="{92562564-13E8-4C44-8081-7A03B0E17F5E}" type="presParOf" srcId="{B3E5665A-3A1C-4212-B2E9-90DDA9EBC6CD}" destId="{9C694BC0-5305-455A-8794-FC926A6EAB85}" srcOrd="0" destOrd="0" presId="urn:microsoft.com/office/officeart/2005/8/layout/default"/>
    <dgm:cxn modelId="{5037129A-3324-471B-9825-54E8AA9B60D9}" type="presParOf" srcId="{B3E5665A-3A1C-4212-B2E9-90DDA9EBC6CD}" destId="{EB96D8FC-ED1E-4AD0-804C-D7CDC2FCBCCD}" srcOrd="1" destOrd="0" presId="urn:microsoft.com/office/officeart/2005/8/layout/default"/>
    <dgm:cxn modelId="{7CD5E3AF-6557-42DC-BE2A-2E77B05B0533}" type="presParOf" srcId="{B3E5665A-3A1C-4212-B2E9-90DDA9EBC6CD}" destId="{4E0BC116-1A3B-4BA3-BE9B-F21A6B68F087}" srcOrd="2" destOrd="0" presId="urn:microsoft.com/office/officeart/2005/8/layout/default"/>
    <dgm:cxn modelId="{21D42162-7607-4AC0-BD12-328BF1A95774}" type="presParOf" srcId="{B3E5665A-3A1C-4212-B2E9-90DDA9EBC6CD}" destId="{B70EAA7D-A05A-478E-A01E-23783B648931}" srcOrd="3" destOrd="0" presId="urn:microsoft.com/office/officeart/2005/8/layout/default"/>
    <dgm:cxn modelId="{CB6D3F5C-6C8D-4924-B156-A67EB60D83AF}" type="presParOf" srcId="{B3E5665A-3A1C-4212-B2E9-90DDA9EBC6CD}" destId="{2F64F875-773D-487B-803E-14D7796B21F9}" srcOrd="4" destOrd="0" presId="urn:microsoft.com/office/officeart/2005/8/layout/default"/>
    <dgm:cxn modelId="{7D9E7CC1-443B-48A3-BC9B-74E1147FB6D5}" type="presParOf" srcId="{B3E5665A-3A1C-4212-B2E9-90DDA9EBC6CD}" destId="{18655C40-0D7F-479F-93FB-5BB12A8718E0}" srcOrd="5" destOrd="0" presId="urn:microsoft.com/office/officeart/2005/8/layout/default"/>
    <dgm:cxn modelId="{AD1CC567-57A0-4DB1-BC69-C8D998445781}" type="presParOf" srcId="{B3E5665A-3A1C-4212-B2E9-90DDA9EBC6CD}" destId="{0429C5E3-9A20-49AF-96D2-FCF8B2033EC9}" srcOrd="6" destOrd="0" presId="urn:microsoft.com/office/officeart/2005/8/layout/default"/>
    <dgm:cxn modelId="{ADE79017-CCED-4AD8-85AB-7D574B12A2E8}" type="presParOf" srcId="{B3E5665A-3A1C-4212-B2E9-90DDA9EBC6CD}" destId="{9277F8CA-7061-4FAC-9CDB-00A4BEF682B3}" srcOrd="7" destOrd="0" presId="urn:microsoft.com/office/officeart/2005/8/layout/default"/>
    <dgm:cxn modelId="{EE07242F-4189-4E07-A556-D0BDA35BDFFD}" type="presParOf" srcId="{B3E5665A-3A1C-4212-B2E9-90DDA9EBC6CD}" destId="{32EDEA06-162B-4C6E-882B-FF2B3FEF1204}" srcOrd="8" destOrd="0" presId="urn:microsoft.com/office/officeart/2005/8/layout/default"/>
    <dgm:cxn modelId="{A29E90C4-09B8-48D4-AA4C-74527284AB8D}" type="presParOf" srcId="{B3E5665A-3A1C-4212-B2E9-90DDA9EBC6CD}" destId="{264C7ECB-9260-4079-A2CE-C3DC7297E931}" srcOrd="9" destOrd="0" presId="urn:microsoft.com/office/officeart/2005/8/layout/default"/>
    <dgm:cxn modelId="{8077A2CC-E2BE-44E2-AF81-4FFB4D5277BA}" type="presParOf" srcId="{B3E5665A-3A1C-4212-B2E9-90DDA9EBC6CD}" destId="{03F8990F-15D0-406E-BB68-80B388129445}" srcOrd="10" destOrd="0" presId="urn:microsoft.com/office/officeart/2005/8/layout/default"/>
    <dgm:cxn modelId="{2D34A5B0-B541-46D6-BD4C-62A4FA8A7A4D}" type="presParOf" srcId="{B3E5665A-3A1C-4212-B2E9-90DDA9EBC6CD}" destId="{31FD0FA2-7C1D-475C-B127-5DEC9C74B003}" srcOrd="11" destOrd="0" presId="urn:microsoft.com/office/officeart/2005/8/layout/default"/>
    <dgm:cxn modelId="{B0031F55-5075-4E0F-9520-87B04E51D273}" type="presParOf" srcId="{B3E5665A-3A1C-4212-B2E9-90DDA9EBC6CD}" destId="{39CDA52D-815A-4C63-900E-B7A8E7D59ACF}" srcOrd="12" destOrd="0" presId="urn:microsoft.com/office/officeart/2005/8/layout/default"/>
    <dgm:cxn modelId="{A2CA4AAA-A363-4BC9-9BD3-5C298EB9A10F}" type="presParOf" srcId="{B3E5665A-3A1C-4212-B2E9-90DDA9EBC6CD}" destId="{B0A97EEB-0B56-4240-AABB-59B61AA24B07}" srcOrd="13" destOrd="0" presId="urn:microsoft.com/office/officeart/2005/8/layout/default"/>
    <dgm:cxn modelId="{2C965E2C-7CED-4C39-A0B7-97E4BD69FE39}" type="presParOf" srcId="{B3E5665A-3A1C-4212-B2E9-90DDA9EBC6CD}" destId="{67E472B5-3B9A-4CC8-BFF7-080FFC4D2C6A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0C2CF4-75C5-4601-9C72-99A12E97065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F7EE5A5B-94E4-4DE9-8B01-862B80FE4A5D}">
      <dgm:prSet/>
      <dgm:spPr/>
      <dgm:t>
        <a:bodyPr/>
        <a:lstStyle/>
        <a:p>
          <a:r>
            <a:rPr lang="en-US"/>
            <a:t>Climate Protection Steering Committee</a:t>
          </a:r>
        </a:p>
      </dgm:t>
    </dgm:pt>
    <dgm:pt modelId="{ED531B37-2C82-4BF5-9472-A773E87DA8F3}" type="parTrans" cxnId="{3AE69CF9-0D86-4F29-BFC3-9436EED797EB}">
      <dgm:prSet/>
      <dgm:spPr/>
      <dgm:t>
        <a:bodyPr/>
        <a:lstStyle/>
        <a:p>
          <a:endParaRPr lang="en-US"/>
        </a:p>
      </dgm:t>
    </dgm:pt>
    <dgm:pt modelId="{934B14D7-2730-494A-BF30-690956C9B80F}" type="sibTrans" cxnId="{3AE69CF9-0D86-4F29-BFC3-9436EED797EB}">
      <dgm:prSet/>
      <dgm:spPr/>
      <dgm:t>
        <a:bodyPr/>
        <a:lstStyle/>
        <a:p>
          <a:endParaRPr lang="en-US"/>
        </a:p>
      </dgm:t>
    </dgm:pt>
    <dgm:pt modelId="{49BDFB72-EE23-4244-9F5B-66C0E63D594E}">
      <dgm:prSet/>
      <dgm:spPr/>
      <dgm:t>
        <a:bodyPr/>
        <a:lstStyle/>
        <a:p>
          <a:r>
            <a:rPr lang="en-US"/>
            <a:t>Technical Advisors</a:t>
          </a:r>
        </a:p>
      </dgm:t>
    </dgm:pt>
    <dgm:pt modelId="{DA691F6D-3AB9-4E12-9DC1-61A56CAC0A17}" type="parTrans" cxnId="{7FDC70E3-F83D-4BB4-B68B-2F85C5C567AA}">
      <dgm:prSet/>
      <dgm:spPr/>
      <dgm:t>
        <a:bodyPr/>
        <a:lstStyle/>
        <a:p>
          <a:endParaRPr lang="en-US"/>
        </a:p>
      </dgm:t>
    </dgm:pt>
    <dgm:pt modelId="{F83159BE-1925-476A-A48E-489E0670F49E}" type="sibTrans" cxnId="{7FDC70E3-F83D-4BB4-B68B-2F85C5C567AA}">
      <dgm:prSet/>
      <dgm:spPr/>
      <dgm:t>
        <a:bodyPr/>
        <a:lstStyle/>
        <a:p>
          <a:endParaRPr lang="en-US"/>
        </a:p>
      </dgm:t>
    </dgm:pt>
    <dgm:pt modelId="{7FA166E1-49A2-4A0E-972B-D0EC68EB3262}">
      <dgm:prSet/>
      <dgm:spPr/>
      <dgm:t>
        <a:bodyPr/>
        <a:lstStyle/>
        <a:p>
          <a:r>
            <a:rPr lang="en-US" dirty="0"/>
            <a:t>Elected and Appointed Officials</a:t>
          </a:r>
        </a:p>
      </dgm:t>
    </dgm:pt>
    <dgm:pt modelId="{319EC09E-D9F3-4A94-BA34-CD8750CE96DE}" type="parTrans" cxnId="{6E9C3755-1FCD-4D19-A649-DC6A1A157BA2}">
      <dgm:prSet/>
      <dgm:spPr/>
      <dgm:t>
        <a:bodyPr/>
        <a:lstStyle/>
        <a:p>
          <a:endParaRPr lang="en-US"/>
        </a:p>
      </dgm:t>
    </dgm:pt>
    <dgm:pt modelId="{8E4EA032-29A0-406E-9C14-A3C95544D77A}" type="sibTrans" cxnId="{6E9C3755-1FCD-4D19-A649-DC6A1A157BA2}">
      <dgm:prSet/>
      <dgm:spPr/>
      <dgm:t>
        <a:bodyPr/>
        <a:lstStyle/>
        <a:p>
          <a:endParaRPr lang="en-US"/>
        </a:p>
      </dgm:t>
    </dgm:pt>
    <dgm:pt modelId="{EF23E431-7DD0-4AA7-8AFE-F8443361BF31}">
      <dgm:prSet/>
      <dgm:spPr/>
      <dgm:t>
        <a:bodyPr/>
        <a:lstStyle/>
        <a:p>
          <a:r>
            <a:rPr lang="en-US"/>
            <a:t>Organizational Partners</a:t>
          </a:r>
        </a:p>
      </dgm:t>
    </dgm:pt>
    <dgm:pt modelId="{069D89FF-8D16-4120-BFBB-709DA4D63CE9}" type="parTrans" cxnId="{F693D37C-ADCD-422E-ABA4-D71BBDA60A2C}">
      <dgm:prSet/>
      <dgm:spPr/>
      <dgm:t>
        <a:bodyPr/>
        <a:lstStyle/>
        <a:p>
          <a:endParaRPr lang="en-US"/>
        </a:p>
      </dgm:t>
    </dgm:pt>
    <dgm:pt modelId="{5898D45B-8469-4A58-B620-B0E163FE1A73}" type="sibTrans" cxnId="{F693D37C-ADCD-422E-ABA4-D71BBDA60A2C}">
      <dgm:prSet/>
      <dgm:spPr/>
      <dgm:t>
        <a:bodyPr/>
        <a:lstStyle/>
        <a:p>
          <a:endParaRPr lang="en-US"/>
        </a:p>
      </dgm:t>
    </dgm:pt>
    <dgm:pt modelId="{72FA92D4-92BA-4693-94BF-84F7EB3044C4}">
      <dgm:prSet/>
      <dgm:spPr/>
      <dgm:t>
        <a:bodyPr/>
        <a:lstStyle/>
        <a:p>
          <a:r>
            <a:rPr lang="en-US"/>
            <a:t>Neighborhood Leaders</a:t>
          </a:r>
        </a:p>
      </dgm:t>
    </dgm:pt>
    <dgm:pt modelId="{83E06F9B-6063-458E-A06D-23026184C804}" type="parTrans" cxnId="{14B96E44-B6C2-4E3E-874C-43B53C78AFA8}">
      <dgm:prSet/>
      <dgm:spPr/>
      <dgm:t>
        <a:bodyPr/>
        <a:lstStyle/>
        <a:p>
          <a:endParaRPr lang="en-US"/>
        </a:p>
      </dgm:t>
    </dgm:pt>
    <dgm:pt modelId="{FF1D4D36-44BA-41ED-BA59-796B5770A792}" type="sibTrans" cxnId="{14B96E44-B6C2-4E3E-874C-43B53C78AFA8}">
      <dgm:prSet/>
      <dgm:spPr/>
      <dgm:t>
        <a:bodyPr/>
        <a:lstStyle/>
        <a:p>
          <a:endParaRPr lang="en-US"/>
        </a:p>
      </dgm:t>
    </dgm:pt>
    <dgm:pt modelId="{4F67A32C-F05C-48D3-9A4F-6CF648891D2F}">
      <dgm:prSet/>
      <dgm:spPr/>
      <dgm:t>
        <a:bodyPr/>
        <a:lstStyle/>
        <a:p>
          <a:r>
            <a:rPr lang="en-US"/>
            <a:t>Public</a:t>
          </a:r>
        </a:p>
      </dgm:t>
    </dgm:pt>
    <dgm:pt modelId="{42C5BC46-5863-40A1-B3AA-2BF89620098A}" type="parTrans" cxnId="{C98A78AD-38A4-46C5-8E82-5E2AF90CCA9A}">
      <dgm:prSet/>
      <dgm:spPr/>
      <dgm:t>
        <a:bodyPr/>
        <a:lstStyle/>
        <a:p>
          <a:endParaRPr lang="en-US"/>
        </a:p>
      </dgm:t>
    </dgm:pt>
    <dgm:pt modelId="{DA5DC2E2-3CB2-48FC-B84D-59C656B2AE58}" type="sibTrans" cxnId="{C98A78AD-38A4-46C5-8E82-5E2AF90CCA9A}">
      <dgm:prSet/>
      <dgm:spPr/>
      <dgm:t>
        <a:bodyPr/>
        <a:lstStyle/>
        <a:p>
          <a:endParaRPr lang="en-US"/>
        </a:p>
      </dgm:t>
    </dgm:pt>
    <dgm:pt modelId="{F006B8A2-1992-45F9-B7D4-B404C3A6357D}" type="pres">
      <dgm:prSet presAssocID="{040C2CF4-75C5-4601-9C72-99A12E970650}" presName="root" presStyleCnt="0">
        <dgm:presLayoutVars>
          <dgm:dir/>
          <dgm:resizeHandles val="exact"/>
        </dgm:presLayoutVars>
      </dgm:prSet>
      <dgm:spPr/>
    </dgm:pt>
    <dgm:pt modelId="{C3B717BE-F995-4FE3-8034-B96509146B5F}" type="pres">
      <dgm:prSet presAssocID="{F7EE5A5B-94E4-4DE9-8B01-862B80FE4A5D}" presName="compNode" presStyleCnt="0"/>
      <dgm:spPr/>
    </dgm:pt>
    <dgm:pt modelId="{DB38921E-D61E-432A-AB90-65CFE184D5BC}" type="pres">
      <dgm:prSet presAssocID="{F7EE5A5B-94E4-4DE9-8B01-862B80FE4A5D}" presName="bgRect" presStyleLbl="bgShp" presStyleIdx="0" presStyleCnt="6"/>
      <dgm:spPr/>
    </dgm:pt>
    <dgm:pt modelId="{A4F1C21F-270B-45BB-95D9-9898135F310F}" type="pres">
      <dgm:prSet presAssocID="{F7EE5A5B-94E4-4DE9-8B01-862B80FE4A5D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14240CC7-F3FF-468B-891D-ADDBEFDB06ED}" type="pres">
      <dgm:prSet presAssocID="{F7EE5A5B-94E4-4DE9-8B01-862B80FE4A5D}" presName="spaceRect" presStyleCnt="0"/>
      <dgm:spPr/>
    </dgm:pt>
    <dgm:pt modelId="{E863B370-97D4-4E9E-B63C-B3C98C01BEBC}" type="pres">
      <dgm:prSet presAssocID="{F7EE5A5B-94E4-4DE9-8B01-862B80FE4A5D}" presName="parTx" presStyleLbl="revTx" presStyleIdx="0" presStyleCnt="6">
        <dgm:presLayoutVars>
          <dgm:chMax val="0"/>
          <dgm:chPref val="0"/>
        </dgm:presLayoutVars>
      </dgm:prSet>
      <dgm:spPr/>
    </dgm:pt>
    <dgm:pt modelId="{360D71B4-1807-4700-831B-9503E40EAC31}" type="pres">
      <dgm:prSet presAssocID="{934B14D7-2730-494A-BF30-690956C9B80F}" presName="sibTrans" presStyleCnt="0"/>
      <dgm:spPr/>
    </dgm:pt>
    <dgm:pt modelId="{AE3DA73B-7B14-4E20-8023-1E6A2A4D77BA}" type="pres">
      <dgm:prSet presAssocID="{49BDFB72-EE23-4244-9F5B-66C0E63D594E}" presName="compNode" presStyleCnt="0"/>
      <dgm:spPr/>
    </dgm:pt>
    <dgm:pt modelId="{90D2A930-007C-471C-8CA6-225A6EEEFA31}" type="pres">
      <dgm:prSet presAssocID="{49BDFB72-EE23-4244-9F5B-66C0E63D594E}" presName="bgRect" presStyleLbl="bgShp" presStyleIdx="1" presStyleCnt="6"/>
      <dgm:spPr/>
    </dgm:pt>
    <dgm:pt modelId="{9AB574F0-17EE-4CEE-98F4-AC77CBB04A43}" type="pres">
      <dgm:prSet presAssocID="{49BDFB72-EE23-4244-9F5B-66C0E63D594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6375FF78-834D-4862-A004-CAD8B8AB5707}" type="pres">
      <dgm:prSet presAssocID="{49BDFB72-EE23-4244-9F5B-66C0E63D594E}" presName="spaceRect" presStyleCnt="0"/>
      <dgm:spPr/>
    </dgm:pt>
    <dgm:pt modelId="{B1FA6E18-E6E4-4E38-A6AC-F59AF9D0ADCF}" type="pres">
      <dgm:prSet presAssocID="{49BDFB72-EE23-4244-9F5B-66C0E63D594E}" presName="parTx" presStyleLbl="revTx" presStyleIdx="1" presStyleCnt="6">
        <dgm:presLayoutVars>
          <dgm:chMax val="0"/>
          <dgm:chPref val="0"/>
        </dgm:presLayoutVars>
      </dgm:prSet>
      <dgm:spPr/>
    </dgm:pt>
    <dgm:pt modelId="{6365710B-8674-465C-9BAA-B972EC7F5C94}" type="pres">
      <dgm:prSet presAssocID="{F83159BE-1925-476A-A48E-489E0670F49E}" presName="sibTrans" presStyleCnt="0"/>
      <dgm:spPr/>
    </dgm:pt>
    <dgm:pt modelId="{416B0BD7-B3C4-4D9B-8971-838A5CA275C7}" type="pres">
      <dgm:prSet presAssocID="{7FA166E1-49A2-4A0E-972B-D0EC68EB3262}" presName="compNode" presStyleCnt="0"/>
      <dgm:spPr/>
    </dgm:pt>
    <dgm:pt modelId="{46580F38-3E57-4BD8-8415-5250F33FA2DB}" type="pres">
      <dgm:prSet presAssocID="{7FA166E1-49A2-4A0E-972B-D0EC68EB3262}" presName="bgRect" presStyleLbl="bgShp" presStyleIdx="2" presStyleCnt="6"/>
      <dgm:spPr/>
    </dgm:pt>
    <dgm:pt modelId="{3130D28F-581B-40AD-A2EE-0BBAF19C8F4D}" type="pres">
      <dgm:prSet presAssocID="{7FA166E1-49A2-4A0E-972B-D0EC68EB3262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F69EBEB6-63DE-4551-9E8B-CCF71C98AB07}" type="pres">
      <dgm:prSet presAssocID="{7FA166E1-49A2-4A0E-972B-D0EC68EB3262}" presName="spaceRect" presStyleCnt="0"/>
      <dgm:spPr/>
    </dgm:pt>
    <dgm:pt modelId="{AF35C021-6036-42F1-8A85-0978A80CEA46}" type="pres">
      <dgm:prSet presAssocID="{7FA166E1-49A2-4A0E-972B-D0EC68EB3262}" presName="parTx" presStyleLbl="revTx" presStyleIdx="2" presStyleCnt="6">
        <dgm:presLayoutVars>
          <dgm:chMax val="0"/>
          <dgm:chPref val="0"/>
        </dgm:presLayoutVars>
      </dgm:prSet>
      <dgm:spPr/>
    </dgm:pt>
    <dgm:pt modelId="{05ED5762-E1CE-411D-93B1-3E3133162A5A}" type="pres">
      <dgm:prSet presAssocID="{8E4EA032-29A0-406E-9C14-A3C95544D77A}" presName="sibTrans" presStyleCnt="0"/>
      <dgm:spPr/>
    </dgm:pt>
    <dgm:pt modelId="{C7434D28-6155-41B3-9D9F-4F66BAEC2682}" type="pres">
      <dgm:prSet presAssocID="{EF23E431-7DD0-4AA7-8AFE-F8443361BF31}" presName="compNode" presStyleCnt="0"/>
      <dgm:spPr/>
    </dgm:pt>
    <dgm:pt modelId="{EA0EEF9B-9423-420C-A810-214BB64B247E}" type="pres">
      <dgm:prSet presAssocID="{EF23E431-7DD0-4AA7-8AFE-F8443361BF31}" presName="bgRect" presStyleLbl="bgShp" presStyleIdx="3" presStyleCnt="6"/>
      <dgm:spPr/>
    </dgm:pt>
    <dgm:pt modelId="{5A42EEB4-6F84-44FA-84A7-8D79C7FC1F2D}" type="pres">
      <dgm:prSet presAssocID="{EF23E431-7DD0-4AA7-8AFE-F8443361BF31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752E5399-A245-4E41-9314-3BFB13C35B8B}" type="pres">
      <dgm:prSet presAssocID="{EF23E431-7DD0-4AA7-8AFE-F8443361BF31}" presName="spaceRect" presStyleCnt="0"/>
      <dgm:spPr/>
    </dgm:pt>
    <dgm:pt modelId="{E9823A64-476E-4865-AA12-D581439C90F8}" type="pres">
      <dgm:prSet presAssocID="{EF23E431-7DD0-4AA7-8AFE-F8443361BF31}" presName="parTx" presStyleLbl="revTx" presStyleIdx="3" presStyleCnt="6">
        <dgm:presLayoutVars>
          <dgm:chMax val="0"/>
          <dgm:chPref val="0"/>
        </dgm:presLayoutVars>
      </dgm:prSet>
      <dgm:spPr/>
    </dgm:pt>
    <dgm:pt modelId="{5B15AACB-A2CE-4F32-AC92-8D335D458717}" type="pres">
      <dgm:prSet presAssocID="{5898D45B-8469-4A58-B620-B0E163FE1A73}" presName="sibTrans" presStyleCnt="0"/>
      <dgm:spPr/>
    </dgm:pt>
    <dgm:pt modelId="{DD615515-CF6E-4E5D-81F0-296814A1D17D}" type="pres">
      <dgm:prSet presAssocID="{72FA92D4-92BA-4693-94BF-84F7EB3044C4}" presName="compNode" presStyleCnt="0"/>
      <dgm:spPr/>
    </dgm:pt>
    <dgm:pt modelId="{933DBB77-6033-43A2-BE73-B692C8E2D050}" type="pres">
      <dgm:prSet presAssocID="{72FA92D4-92BA-4693-94BF-84F7EB3044C4}" presName="bgRect" presStyleLbl="bgShp" presStyleIdx="4" presStyleCnt="6"/>
      <dgm:spPr/>
    </dgm:pt>
    <dgm:pt modelId="{597054D9-1A96-4091-A12F-260155A262D3}" type="pres">
      <dgm:prSet presAssocID="{72FA92D4-92BA-4693-94BF-84F7EB3044C4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C845635A-C866-45CC-8C11-7E4C9B9D6AEF}" type="pres">
      <dgm:prSet presAssocID="{72FA92D4-92BA-4693-94BF-84F7EB3044C4}" presName="spaceRect" presStyleCnt="0"/>
      <dgm:spPr/>
    </dgm:pt>
    <dgm:pt modelId="{4F2718CC-BEE7-4BDD-87CC-E5428700CBE5}" type="pres">
      <dgm:prSet presAssocID="{72FA92D4-92BA-4693-94BF-84F7EB3044C4}" presName="parTx" presStyleLbl="revTx" presStyleIdx="4" presStyleCnt="6">
        <dgm:presLayoutVars>
          <dgm:chMax val="0"/>
          <dgm:chPref val="0"/>
        </dgm:presLayoutVars>
      </dgm:prSet>
      <dgm:spPr/>
    </dgm:pt>
    <dgm:pt modelId="{4BFB72B4-16C5-40C9-A78F-6D0B095E11D2}" type="pres">
      <dgm:prSet presAssocID="{FF1D4D36-44BA-41ED-BA59-796B5770A792}" presName="sibTrans" presStyleCnt="0"/>
      <dgm:spPr/>
    </dgm:pt>
    <dgm:pt modelId="{134BE0CD-A806-457B-A03F-9BAA8800CBD3}" type="pres">
      <dgm:prSet presAssocID="{4F67A32C-F05C-48D3-9A4F-6CF648891D2F}" presName="compNode" presStyleCnt="0"/>
      <dgm:spPr/>
    </dgm:pt>
    <dgm:pt modelId="{40AFEE68-A079-4AF7-A0BF-E34DE48A91F7}" type="pres">
      <dgm:prSet presAssocID="{4F67A32C-F05C-48D3-9A4F-6CF648891D2F}" presName="bgRect" presStyleLbl="bgShp" presStyleIdx="5" presStyleCnt="6"/>
      <dgm:spPr/>
    </dgm:pt>
    <dgm:pt modelId="{6D2AFF2A-CD53-4034-88F2-884BFFBDF9A9}" type="pres">
      <dgm:prSet presAssocID="{4F67A32C-F05C-48D3-9A4F-6CF648891D2F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636C2F99-8446-4AF9-8B5E-5A5DDED0EDCF}" type="pres">
      <dgm:prSet presAssocID="{4F67A32C-F05C-48D3-9A4F-6CF648891D2F}" presName="spaceRect" presStyleCnt="0"/>
      <dgm:spPr/>
    </dgm:pt>
    <dgm:pt modelId="{4D483DC5-7A05-4C21-AFCD-D08C7D21A703}" type="pres">
      <dgm:prSet presAssocID="{4F67A32C-F05C-48D3-9A4F-6CF648891D2F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5BE43D27-E520-4952-AD85-969EE7B11329}" type="presOf" srcId="{EF23E431-7DD0-4AA7-8AFE-F8443361BF31}" destId="{E9823A64-476E-4865-AA12-D581439C90F8}" srcOrd="0" destOrd="0" presId="urn:microsoft.com/office/officeart/2018/2/layout/IconVerticalSolidList"/>
    <dgm:cxn modelId="{14B96E44-B6C2-4E3E-874C-43B53C78AFA8}" srcId="{040C2CF4-75C5-4601-9C72-99A12E970650}" destId="{72FA92D4-92BA-4693-94BF-84F7EB3044C4}" srcOrd="4" destOrd="0" parTransId="{83E06F9B-6063-458E-A06D-23026184C804}" sibTransId="{FF1D4D36-44BA-41ED-BA59-796B5770A792}"/>
    <dgm:cxn modelId="{BC73BF47-290E-455D-BFB6-8C3E3B8007A1}" type="presOf" srcId="{49BDFB72-EE23-4244-9F5B-66C0E63D594E}" destId="{B1FA6E18-E6E4-4E38-A6AC-F59AF9D0ADCF}" srcOrd="0" destOrd="0" presId="urn:microsoft.com/office/officeart/2018/2/layout/IconVerticalSolidList"/>
    <dgm:cxn modelId="{3D26D168-E3B2-4FE5-8515-24DEDF435C36}" type="presOf" srcId="{7FA166E1-49A2-4A0E-972B-D0EC68EB3262}" destId="{AF35C021-6036-42F1-8A85-0978A80CEA46}" srcOrd="0" destOrd="0" presId="urn:microsoft.com/office/officeart/2018/2/layout/IconVerticalSolidList"/>
    <dgm:cxn modelId="{FA457174-93BF-445A-BEE8-E1E375150FC8}" type="presOf" srcId="{4F67A32C-F05C-48D3-9A4F-6CF648891D2F}" destId="{4D483DC5-7A05-4C21-AFCD-D08C7D21A703}" srcOrd="0" destOrd="0" presId="urn:microsoft.com/office/officeart/2018/2/layout/IconVerticalSolidList"/>
    <dgm:cxn modelId="{6E9C3755-1FCD-4D19-A649-DC6A1A157BA2}" srcId="{040C2CF4-75C5-4601-9C72-99A12E970650}" destId="{7FA166E1-49A2-4A0E-972B-D0EC68EB3262}" srcOrd="2" destOrd="0" parTransId="{319EC09E-D9F3-4A94-BA34-CD8750CE96DE}" sibTransId="{8E4EA032-29A0-406E-9C14-A3C95544D77A}"/>
    <dgm:cxn modelId="{F693D37C-ADCD-422E-ABA4-D71BBDA60A2C}" srcId="{040C2CF4-75C5-4601-9C72-99A12E970650}" destId="{EF23E431-7DD0-4AA7-8AFE-F8443361BF31}" srcOrd="3" destOrd="0" parTransId="{069D89FF-8D16-4120-BFBB-709DA4D63CE9}" sibTransId="{5898D45B-8469-4A58-B620-B0E163FE1A73}"/>
    <dgm:cxn modelId="{C98A78AD-38A4-46C5-8E82-5E2AF90CCA9A}" srcId="{040C2CF4-75C5-4601-9C72-99A12E970650}" destId="{4F67A32C-F05C-48D3-9A4F-6CF648891D2F}" srcOrd="5" destOrd="0" parTransId="{42C5BC46-5863-40A1-B3AA-2BF89620098A}" sibTransId="{DA5DC2E2-3CB2-48FC-B84D-59C656B2AE58}"/>
    <dgm:cxn modelId="{27330AB9-C34B-4896-97F4-C2011FBB10C6}" type="presOf" srcId="{040C2CF4-75C5-4601-9C72-99A12E970650}" destId="{F006B8A2-1992-45F9-B7D4-B404C3A6357D}" srcOrd="0" destOrd="0" presId="urn:microsoft.com/office/officeart/2018/2/layout/IconVerticalSolidList"/>
    <dgm:cxn modelId="{31C8ACD4-355E-4EE9-B73F-8C9E11B3733B}" type="presOf" srcId="{72FA92D4-92BA-4693-94BF-84F7EB3044C4}" destId="{4F2718CC-BEE7-4BDD-87CC-E5428700CBE5}" srcOrd="0" destOrd="0" presId="urn:microsoft.com/office/officeart/2018/2/layout/IconVerticalSolidList"/>
    <dgm:cxn modelId="{5530FDD8-FBBB-4714-9372-CC17F43F7209}" type="presOf" srcId="{F7EE5A5B-94E4-4DE9-8B01-862B80FE4A5D}" destId="{E863B370-97D4-4E9E-B63C-B3C98C01BEBC}" srcOrd="0" destOrd="0" presId="urn:microsoft.com/office/officeart/2018/2/layout/IconVerticalSolidList"/>
    <dgm:cxn modelId="{7FDC70E3-F83D-4BB4-B68B-2F85C5C567AA}" srcId="{040C2CF4-75C5-4601-9C72-99A12E970650}" destId="{49BDFB72-EE23-4244-9F5B-66C0E63D594E}" srcOrd="1" destOrd="0" parTransId="{DA691F6D-3AB9-4E12-9DC1-61A56CAC0A17}" sibTransId="{F83159BE-1925-476A-A48E-489E0670F49E}"/>
    <dgm:cxn modelId="{3AE69CF9-0D86-4F29-BFC3-9436EED797EB}" srcId="{040C2CF4-75C5-4601-9C72-99A12E970650}" destId="{F7EE5A5B-94E4-4DE9-8B01-862B80FE4A5D}" srcOrd="0" destOrd="0" parTransId="{ED531B37-2C82-4BF5-9472-A773E87DA8F3}" sibTransId="{934B14D7-2730-494A-BF30-690956C9B80F}"/>
    <dgm:cxn modelId="{D4DFAF79-3ABE-49CD-B9B4-AA723F1EF263}" type="presParOf" srcId="{F006B8A2-1992-45F9-B7D4-B404C3A6357D}" destId="{C3B717BE-F995-4FE3-8034-B96509146B5F}" srcOrd="0" destOrd="0" presId="urn:microsoft.com/office/officeart/2018/2/layout/IconVerticalSolidList"/>
    <dgm:cxn modelId="{D57C658E-431B-4413-8E22-17E50A2BBECF}" type="presParOf" srcId="{C3B717BE-F995-4FE3-8034-B96509146B5F}" destId="{DB38921E-D61E-432A-AB90-65CFE184D5BC}" srcOrd="0" destOrd="0" presId="urn:microsoft.com/office/officeart/2018/2/layout/IconVerticalSolidList"/>
    <dgm:cxn modelId="{42597844-239F-4C3C-B093-41D9E06187DD}" type="presParOf" srcId="{C3B717BE-F995-4FE3-8034-B96509146B5F}" destId="{A4F1C21F-270B-45BB-95D9-9898135F310F}" srcOrd="1" destOrd="0" presId="urn:microsoft.com/office/officeart/2018/2/layout/IconVerticalSolidList"/>
    <dgm:cxn modelId="{A60885C6-3BA9-4359-A2B6-52BA880ADC51}" type="presParOf" srcId="{C3B717BE-F995-4FE3-8034-B96509146B5F}" destId="{14240CC7-F3FF-468B-891D-ADDBEFDB06ED}" srcOrd="2" destOrd="0" presId="urn:microsoft.com/office/officeart/2018/2/layout/IconVerticalSolidList"/>
    <dgm:cxn modelId="{9B3B112F-FB55-4804-8D2C-5EB7D75A9194}" type="presParOf" srcId="{C3B717BE-F995-4FE3-8034-B96509146B5F}" destId="{E863B370-97D4-4E9E-B63C-B3C98C01BEBC}" srcOrd="3" destOrd="0" presId="urn:microsoft.com/office/officeart/2018/2/layout/IconVerticalSolidList"/>
    <dgm:cxn modelId="{9798F420-C0AF-4C31-8763-7853E49A3933}" type="presParOf" srcId="{F006B8A2-1992-45F9-B7D4-B404C3A6357D}" destId="{360D71B4-1807-4700-831B-9503E40EAC31}" srcOrd="1" destOrd="0" presId="urn:microsoft.com/office/officeart/2018/2/layout/IconVerticalSolidList"/>
    <dgm:cxn modelId="{3D2C976F-7D17-47D2-B10B-C3EFBDFF395B}" type="presParOf" srcId="{F006B8A2-1992-45F9-B7D4-B404C3A6357D}" destId="{AE3DA73B-7B14-4E20-8023-1E6A2A4D77BA}" srcOrd="2" destOrd="0" presId="urn:microsoft.com/office/officeart/2018/2/layout/IconVerticalSolidList"/>
    <dgm:cxn modelId="{CFB87D47-E564-4D87-82D3-3EC3956FF7D6}" type="presParOf" srcId="{AE3DA73B-7B14-4E20-8023-1E6A2A4D77BA}" destId="{90D2A930-007C-471C-8CA6-225A6EEEFA31}" srcOrd="0" destOrd="0" presId="urn:microsoft.com/office/officeart/2018/2/layout/IconVerticalSolidList"/>
    <dgm:cxn modelId="{023FAA48-165D-471D-8CB2-ECF3B6D000AB}" type="presParOf" srcId="{AE3DA73B-7B14-4E20-8023-1E6A2A4D77BA}" destId="{9AB574F0-17EE-4CEE-98F4-AC77CBB04A43}" srcOrd="1" destOrd="0" presId="urn:microsoft.com/office/officeart/2018/2/layout/IconVerticalSolidList"/>
    <dgm:cxn modelId="{2672B739-E8E3-4BD6-9E20-F2393E7315F2}" type="presParOf" srcId="{AE3DA73B-7B14-4E20-8023-1E6A2A4D77BA}" destId="{6375FF78-834D-4862-A004-CAD8B8AB5707}" srcOrd="2" destOrd="0" presId="urn:microsoft.com/office/officeart/2018/2/layout/IconVerticalSolidList"/>
    <dgm:cxn modelId="{3D9D66A3-5059-42B0-BBBE-B15DC1C1C767}" type="presParOf" srcId="{AE3DA73B-7B14-4E20-8023-1E6A2A4D77BA}" destId="{B1FA6E18-E6E4-4E38-A6AC-F59AF9D0ADCF}" srcOrd="3" destOrd="0" presId="urn:microsoft.com/office/officeart/2018/2/layout/IconVerticalSolidList"/>
    <dgm:cxn modelId="{FB8C4935-0A8D-4EE2-B176-708A35A430A3}" type="presParOf" srcId="{F006B8A2-1992-45F9-B7D4-B404C3A6357D}" destId="{6365710B-8674-465C-9BAA-B972EC7F5C94}" srcOrd="3" destOrd="0" presId="urn:microsoft.com/office/officeart/2018/2/layout/IconVerticalSolidList"/>
    <dgm:cxn modelId="{A144AAEF-4356-476C-9462-F8E48893882A}" type="presParOf" srcId="{F006B8A2-1992-45F9-B7D4-B404C3A6357D}" destId="{416B0BD7-B3C4-4D9B-8971-838A5CA275C7}" srcOrd="4" destOrd="0" presId="urn:microsoft.com/office/officeart/2018/2/layout/IconVerticalSolidList"/>
    <dgm:cxn modelId="{90020F53-10CA-4836-94CC-8D8A83ABEAB9}" type="presParOf" srcId="{416B0BD7-B3C4-4D9B-8971-838A5CA275C7}" destId="{46580F38-3E57-4BD8-8415-5250F33FA2DB}" srcOrd="0" destOrd="0" presId="urn:microsoft.com/office/officeart/2018/2/layout/IconVerticalSolidList"/>
    <dgm:cxn modelId="{8232A8D3-FAAB-4E6E-B448-E5CC823043C4}" type="presParOf" srcId="{416B0BD7-B3C4-4D9B-8971-838A5CA275C7}" destId="{3130D28F-581B-40AD-A2EE-0BBAF19C8F4D}" srcOrd="1" destOrd="0" presId="urn:microsoft.com/office/officeart/2018/2/layout/IconVerticalSolidList"/>
    <dgm:cxn modelId="{6824D324-D85A-438F-B3DC-E5B381A92446}" type="presParOf" srcId="{416B0BD7-B3C4-4D9B-8971-838A5CA275C7}" destId="{F69EBEB6-63DE-4551-9E8B-CCF71C98AB07}" srcOrd="2" destOrd="0" presId="urn:microsoft.com/office/officeart/2018/2/layout/IconVerticalSolidList"/>
    <dgm:cxn modelId="{8E00AE38-7B30-4CF4-9163-839BBC5696FE}" type="presParOf" srcId="{416B0BD7-B3C4-4D9B-8971-838A5CA275C7}" destId="{AF35C021-6036-42F1-8A85-0978A80CEA46}" srcOrd="3" destOrd="0" presId="urn:microsoft.com/office/officeart/2018/2/layout/IconVerticalSolidList"/>
    <dgm:cxn modelId="{721F6A06-48EF-4274-8BD3-17678F0E93BB}" type="presParOf" srcId="{F006B8A2-1992-45F9-B7D4-B404C3A6357D}" destId="{05ED5762-E1CE-411D-93B1-3E3133162A5A}" srcOrd="5" destOrd="0" presId="urn:microsoft.com/office/officeart/2018/2/layout/IconVerticalSolidList"/>
    <dgm:cxn modelId="{2C0BDA91-9D74-429B-9C54-C1046EA07AD0}" type="presParOf" srcId="{F006B8A2-1992-45F9-B7D4-B404C3A6357D}" destId="{C7434D28-6155-41B3-9D9F-4F66BAEC2682}" srcOrd="6" destOrd="0" presId="urn:microsoft.com/office/officeart/2018/2/layout/IconVerticalSolidList"/>
    <dgm:cxn modelId="{9F4C466F-A312-4BB0-A1F9-90C3EFEB04C7}" type="presParOf" srcId="{C7434D28-6155-41B3-9D9F-4F66BAEC2682}" destId="{EA0EEF9B-9423-420C-A810-214BB64B247E}" srcOrd="0" destOrd="0" presId="urn:microsoft.com/office/officeart/2018/2/layout/IconVerticalSolidList"/>
    <dgm:cxn modelId="{DFE4872B-2294-4CB8-A57F-16DDC45CD96B}" type="presParOf" srcId="{C7434D28-6155-41B3-9D9F-4F66BAEC2682}" destId="{5A42EEB4-6F84-44FA-84A7-8D79C7FC1F2D}" srcOrd="1" destOrd="0" presId="urn:microsoft.com/office/officeart/2018/2/layout/IconVerticalSolidList"/>
    <dgm:cxn modelId="{D60EDFB9-BB99-4CDF-9A76-5F7690BCF8A3}" type="presParOf" srcId="{C7434D28-6155-41B3-9D9F-4F66BAEC2682}" destId="{752E5399-A245-4E41-9314-3BFB13C35B8B}" srcOrd="2" destOrd="0" presId="urn:microsoft.com/office/officeart/2018/2/layout/IconVerticalSolidList"/>
    <dgm:cxn modelId="{69EEA795-7A88-4977-B52C-288310566964}" type="presParOf" srcId="{C7434D28-6155-41B3-9D9F-4F66BAEC2682}" destId="{E9823A64-476E-4865-AA12-D581439C90F8}" srcOrd="3" destOrd="0" presId="urn:microsoft.com/office/officeart/2018/2/layout/IconVerticalSolidList"/>
    <dgm:cxn modelId="{0FB138E3-AE32-49DF-9993-1239ACE7ABED}" type="presParOf" srcId="{F006B8A2-1992-45F9-B7D4-B404C3A6357D}" destId="{5B15AACB-A2CE-4F32-AC92-8D335D458717}" srcOrd="7" destOrd="0" presId="urn:microsoft.com/office/officeart/2018/2/layout/IconVerticalSolidList"/>
    <dgm:cxn modelId="{8167BFA6-B3F4-4AFF-A69A-78AF71746B83}" type="presParOf" srcId="{F006B8A2-1992-45F9-B7D4-B404C3A6357D}" destId="{DD615515-CF6E-4E5D-81F0-296814A1D17D}" srcOrd="8" destOrd="0" presId="urn:microsoft.com/office/officeart/2018/2/layout/IconVerticalSolidList"/>
    <dgm:cxn modelId="{FE961A81-E5A9-47BE-B95B-171CB671C5F3}" type="presParOf" srcId="{DD615515-CF6E-4E5D-81F0-296814A1D17D}" destId="{933DBB77-6033-43A2-BE73-B692C8E2D050}" srcOrd="0" destOrd="0" presId="urn:microsoft.com/office/officeart/2018/2/layout/IconVerticalSolidList"/>
    <dgm:cxn modelId="{D53E3C6A-B2F8-455C-804A-20AF13684115}" type="presParOf" srcId="{DD615515-CF6E-4E5D-81F0-296814A1D17D}" destId="{597054D9-1A96-4091-A12F-260155A262D3}" srcOrd="1" destOrd="0" presId="urn:microsoft.com/office/officeart/2018/2/layout/IconVerticalSolidList"/>
    <dgm:cxn modelId="{8399B2D5-ED2D-44AF-B6DE-E7A1621DF8E6}" type="presParOf" srcId="{DD615515-CF6E-4E5D-81F0-296814A1D17D}" destId="{C845635A-C866-45CC-8C11-7E4C9B9D6AEF}" srcOrd="2" destOrd="0" presId="urn:microsoft.com/office/officeart/2018/2/layout/IconVerticalSolidList"/>
    <dgm:cxn modelId="{25CF2B67-62C9-49CF-9835-129E7EF6818A}" type="presParOf" srcId="{DD615515-CF6E-4E5D-81F0-296814A1D17D}" destId="{4F2718CC-BEE7-4BDD-87CC-E5428700CBE5}" srcOrd="3" destOrd="0" presId="urn:microsoft.com/office/officeart/2018/2/layout/IconVerticalSolidList"/>
    <dgm:cxn modelId="{64426519-B56C-4B56-B427-C777D37A7FC3}" type="presParOf" srcId="{F006B8A2-1992-45F9-B7D4-B404C3A6357D}" destId="{4BFB72B4-16C5-40C9-A78F-6D0B095E11D2}" srcOrd="9" destOrd="0" presId="urn:microsoft.com/office/officeart/2018/2/layout/IconVerticalSolidList"/>
    <dgm:cxn modelId="{87AE55F9-E492-4D26-B1A2-2EC785EDE5F4}" type="presParOf" srcId="{F006B8A2-1992-45F9-B7D4-B404C3A6357D}" destId="{134BE0CD-A806-457B-A03F-9BAA8800CBD3}" srcOrd="10" destOrd="0" presId="urn:microsoft.com/office/officeart/2018/2/layout/IconVerticalSolidList"/>
    <dgm:cxn modelId="{DBF681A2-DAE1-4674-A3BB-74394F7FC7CD}" type="presParOf" srcId="{134BE0CD-A806-457B-A03F-9BAA8800CBD3}" destId="{40AFEE68-A079-4AF7-A0BF-E34DE48A91F7}" srcOrd="0" destOrd="0" presId="urn:microsoft.com/office/officeart/2018/2/layout/IconVerticalSolidList"/>
    <dgm:cxn modelId="{DB8B7193-D576-4239-8B96-2E327A1274D8}" type="presParOf" srcId="{134BE0CD-A806-457B-A03F-9BAA8800CBD3}" destId="{6D2AFF2A-CD53-4034-88F2-884BFFBDF9A9}" srcOrd="1" destOrd="0" presId="urn:microsoft.com/office/officeart/2018/2/layout/IconVerticalSolidList"/>
    <dgm:cxn modelId="{C565F2DC-B4A9-4EBD-9966-39922B170C22}" type="presParOf" srcId="{134BE0CD-A806-457B-A03F-9BAA8800CBD3}" destId="{636C2F99-8446-4AF9-8B5E-5A5DDED0EDCF}" srcOrd="2" destOrd="0" presId="urn:microsoft.com/office/officeart/2018/2/layout/IconVerticalSolidList"/>
    <dgm:cxn modelId="{28CFB4AA-7A59-4A9F-8707-6C720FD4D31B}" type="presParOf" srcId="{134BE0CD-A806-457B-A03F-9BAA8800CBD3}" destId="{4D483DC5-7A05-4C21-AFCD-D08C7D21A70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5CF48-D669-4F7B-8615-57BCF41773AC}">
      <dsp:nvSpPr>
        <dsp:cNvPr id="0" name=""/>
        <dsp:cNvSpPr/>
      </dsp:nvSpPr>
      <dsp:spPr>
        <a:xfrm>
          <a:off x="647" y="470851"/>
          <a:ext cx="2182111" cy="2079692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2000" b="-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84F648-E053-4700-A1DF-DD61691B8C8E}">
      <dsp:nvSpPr>
        <dsp:cNvPr id="0" name=""/>
        <dsp:cNvSpPr/>
      </dsp:nvSpPr>
      <dsp:spPr>
        <a:xfrm>
          <a:off x="253427" y="2173456"/>
          <a:ext cx="2425012" cy="5827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200" b="1" kern="1200" dirty="0"/>
            <a:t>Judy Dorsey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200" kern="1200" dirty="0"/>
            <a:t>Executive Project Manager</a:t>
          </a:r>
        </a:p>
      </dsp:txBody>
      <dsp:txXfrm>
        <a:off x="253427" y="2173456"/>
        <a:ext cx="2425012" cy="582770"/>
      </dsp:txXfrm>
    </dsp:sp>
    <dsp:sp modelId="{2ADEDE70-3140-4B9C-ACE6-B5D41280117D}">
      <dsp:nvSpPr>
        <dsp:cNvPr id="0" name=""/>
        <dsp:cNvSpPr/>
      </dsp:nvSpPr>
      <dsp:spPr>
        <a:xfrm>
          <a:off x="2977823" y="470851"/>
          <a:ext cx="2182111" cy="2079692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t="-2000" b="-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55CAF9-5A67-44E3-8A9C-71497A50687B}">
      <dsp:nvSpPr>
        <dsp:cNvPr id="0" name=""/>
        <dsp:cNvSpPr/>
      </dsp:nvSpPr>
      <dsp:spPr>
        <a:xfrm>
          <a:off x="3230603" y="2173456"/>
          <a:ext cx="2425012" cy="5827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200" b="1" kern="1200" dirty="0"/>
            <a:t>Becca Stock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200" kern="1200" dirty="0"/>
            <a:t>Project Manager</a:t>
          </a:r>
        </a:p>
      </dsp:txBody>
      <dsp:txXfrm>
        <a:off x="3230603" y="2173456"/>
        <a:ext cx="2425012" cy="582770"/>
      </dsp:txXfrm>
    </dsp:sp>
    <dsp:sp modelId="{64A32FDE-3BB6-4E83-AEB9-EC326677F22B}">
      <dsp:nvSpPr>
        <dsp:cNvPr id="0" name=""/>
        <dsp:cNvSpPr/>
      </dsp:nvSpPr>
      <dsp:spPr>
        <a:xfrm>
          <a:off x="647" y="3055611"/>
          <a:ext cx="2182111" cy="2079692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t="-3000" b="-3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A1645F-7066-4CB6-94D2-D806E518A701}">
      <dsp:nvSpPr>
        <dsp:cNvPr id="0" name=""/>
        <dsp:cNvSpPr/>
      </dsp:nvSpPr>
      <dsp:spPr>
        <a:xfrm>
          <a:off x="253427" y="4758216"/>
          <a:ext cx="2425012" cy="5827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200" b="1" kern="1200" dirty="0"/>
            <a:t>Stephenie Smith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200" kern="1200" dirty="0"/>
            <a:t>Equity Lead</a:t>
          </a:r>
        </a:p>
      </dsp:txBody>
      <dsp:txXfrm>
        <a:off x="253427" y="4758216"/>
        <a:ext cx="2425012" cy="582770"/>
      </dsp:txXfrm>
    </dsp:sp>
    <dsp:sp modelId="{C9656663-34A7-4255-9627-7B39F22F31A2}">
      <dsp:nvSpPr>
        <dsp:cNvPr id="0" name=""/>
        <dsp:cNvSpPr/>
      </dsp:nvSpPr>
      <dsp:spPr>
        <a:xfrm>
          <a:off x="2977823" y="3055611"/>
          <a:ext cx="2182111" cy="2079692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t="-2000" b="-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7719C4-CE29-455E-B166-8B0500066F75}">
      <dsp:nvSpPr>
        <dsp:cNvPr id="0" name=""/>
        <dsp:cNvSpPr/>
      </dsp:nvSpPr>
      <dsp:spPr>
        <a:xfrm>
          <a:off x="3230603" y="4758216"/>
          <a:ext cx="2425012" cy="5827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200" b="1" kern="1200" dirty="0"/>
            <a:t>Shelby Sommer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200" kern="1200" dirty="0"/>
            <a:t>Engagement Lead</a:t>
          </a:r>
        </a:p>
      </dsp:txBody>
      <dsp:txXfrm>
        <a:off x="3230603" y="4758216"/>
        <a:ext cx="2425012" cy="5827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94BC0-5305-455A-8794-FC926A6EAB85}">
      <dsp:nvSpPr>
        <dsp:cNvPr id="0" name=""/>
        <dsp:cNvSpPr/>
      </dsp:nvSpPr>
      <dsp:spPr>
        <a:xfrm>
          <a:off x="296757" y="1692"/>
          <a:ext cx="2387203" cy="1432321"/>
        </a:xfrm>
        <a:prstGeom prst="rect">
          <a:avLst/>
        </a:prstGeom>
        <a:solidFill>
          <a:schemeClr val="accent1"/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Futura PT Book" panose="020B0502020204020303" pitchFamily="34" charset="0"/>
            </a:rPr>
            <a:t>Work with, </a:t>
          </a:r>
          <a:br>
            <a:rPr lang="en-US" sz="2700" kern="1200">
              <a:latin typeface="Futura PT Book" panose="020B0502020204020303" pitchFamily="34" charset="0"/>
            </a:rPr>
          </a:br>
          <a:r>
            <a:rPr lang="en-US" sz="2700" kern="1200">
              <a:latin typeface="Futura PT Book" panose="020B0502020204020303" pitchFamily="34" charset="0"/>
            </a:rPr>
            <a:t>not for!</a:t>
          </a:r>
        </a:p>
      </dsp:txBody>
      <dsp:txXfrm>
        <a:off x="296757" y="1692"/>
        <a:ext cx="2387203" cy="1432321"/>
      </dsp:txXfrm>
    </dsp:sp>
    <dsp:sp modelId="{4E0BC116-1A3B-4BA3-BE9B-F21A6B68F087}">
      <dsp:nvSpPr>
        <dsp:cNvPr id="0" name=""/>
        <dsp:cNvSpPr/>
      </dsp:nvSpPr>
      <dsp:spPr>
        <a:xfrm>
          <a:off x="2922681" y="1692"/>
          <a:ext cx="2387203" cy="14323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Futura PT Book" panose="020B0502020204020303" pitchFamily="34" charset="0"/>
            </a:rPr>
            <a:t>Get proximate to the problem!</a:t>
          </a:r>
        </a:p>
      </dsp:txBody>
      <dsp:txXfrm>
        <a:off x="2922681" y="1692"/>
        <a:ext cx="2387203" cy="1432321"/>
      </dsp:txXfrm>
    </dsp:sp>
    <dsp:sp modelId="{2F64F875-773D-487B-803E-14D7796B21F9}">
      <dsp:nvSpPr>
        <dsp:cNvPr id="0" name=""/>
        <dsp:cNvSpPr/>
      </dsp:nvSpPr>
      <dsp:spPr>
        <a:xfrm>
          <a:off x="296757" y="1672734"/>
          <a:ext cx="2387203" cy="143232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Futura PT Book" panose="020B0502020204020303" pitchFamily="34" charset="0"/>
            </a:rPr>
            <a:t>Attempt to change the narrative!</a:t>
          </a:r>
        </a:p>
      </dsp:txBody>
      <dsp:txXfrm>
        <a:off x="296757" y="1672734"/>
        <a:ext cx="2387203" cy="1432321"/>
      </dsp:txXfrm>
    </dsp:sp>
    <dsp:sp modelId="{0429C5E3-9A20-49AF-96D2-FCF8B2033EC9}">
      <dsp:nvSpPr>
        <dsp:cNvPr id="0" name=""/>
        <dsp:cNvSpPr/>
      </dsp:nvSpPr>
      <dsp:spPr>
        <a:xfrm>
          <a:off x="2922681" y="1672734"/>
          <a:ext cx="2387203" cy="143232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Futura PT Book" panose="020B0502020204020303" pitchFamily="34" charset="0"/>
            </a:rPr>
            <a:t>Be open to new information!</a:t>
          </a:r>
        </a:p>
      </dsp:txBody>
      <dsp:txXfrm>
        <a:off x="2922681" y="1672734"/>
        <a:ext cx="2387203" cy="1432321"/>
      </dsp:txXfrm>
    </dsp:sp>
    <dsp:sp modelId="{32EDEA06-162B-4C6E-882B-FF2B3FEF1204}">
      <dsp:nvSpPr>
        <dsp:cNvPr id="0" name=""/>
        <dsp:cNvSpPr/>
      </dsp:nvSpPr>
      <dsp:spPr>
        <a:xfrm>
          <a:off x="296757" y="3343776"/>
          <a:ext cx="2387203" cy="143232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Futura PT Book" panose="020B0502020204020303" pitchFamily="34" charset="0"/>
            </a:rPr>
            <a:t>Be willing to be uncomfortable!</a:t>
          </a:r>
        </a:p>
      </dsp:txBody>
      <dsp:txXfrm>
        <a:off x="296757" y="3343776"/>
        <a:ext cx="2387203" cy="1432321"/>
      </dsp:txXfrm>
    </dsp:sp>
    <dsp:sp modelId="{03F8990F-15D0-406E-BB68-80B388129445}">
      <dsp:nvSpPr>
        <dsp:cNvPr id="0" name=""/>
        <dsp:cNvSpPr/>
      </dsp:nvSpPr>
      <dsp:spPr>
        <a:xfrm>
          <a:off x="2922681" y="3343776"/>
          <a:ext cx="2387203" cy="1432321"/>
        </a:xfrm>
        <a:prstGeom prst="rect">
          <a:avLst/>
        </a:prstGeom>
        <a:solidFill>
          <a:schemeClr val="accent1"/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Futura PT Book" panose="020B0502020204020303" pitchFamily="34" charset="0"/>
            </a:rPr>
            <a:t>Commit! Engage! Trust the process!</a:t>
          </a:r>
        </a:p>
      </dsp:txBody>
      <dsp:txXfrm>
        <a:off x="2922681" y="3343776"/>
        <a:ext cx="2387203" cy="1432321"/>
      </dsp:txXfrm>
    </dsp:sp>
    <dsp:sp modelId="{39CDA52D-815A-4C63-900E-B7A8E7D59ACF}">
      <dsp:nvSpPr>
        <dsp:cNvPr id="0" name=""/>
        <dsp:cNvSpPr/>
      </dsp:nvSpPr>
      <dsp:spPr>
        <a:xfrm>
          <a:off x="296757" y="5014818"/>
          <a:ext cx="2387203" cy="14323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Futura PT Book" panose="020B0502020204020303" pitchFamily="34" charset="0"/>
            </a:rPr>
            <a:t>No quick fix!</a:t>
          </a:r>
        </a:p>
      </dsp:txBody>
      <dsp:txXfrm>
        <a:off x="296757" y="5014818"/>
        <a:ext cx="2387203" cy="1432321"/>
      </dsp:txXfrm>
    </dsp:sp>
    <dsp:sp modelId="{67E472B5-3B9A-4CC8-BFF7-080FFC4D2C6A}">
      <dsp:nvSpPr>
        <dsp:cNvPr id="0" name=""/>
        <dsp:cNvSpPr/>
      </dsp:nvSpPr>
      <dsp:spPr>
        <a:xfrm>
          <a:off x="2922681" y="5014818"/>
          <a:ext cx="2387203" cy="143232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Futura PT Book" panose="020B0502020204020303" pitchFamily="34" charset="0"/>
            </a:rPr>
            <a:t>Maintain hope in the face of brutal facts!</a:t>
          </a:r>
        </a:p>
      </dsp:txBody>
      <dsp:txXfrm>
        <a:off x="2922681" y="5014818"/>
        <a:ext cx="2387203" cy="14323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8921E-D61E-432A-AB90-65CFE184D5BC}">
      <dsp:nvSpPr>
        <dsp:cNvPr id="0" name=""/>
        <dsp:cNvSpPr/>
      </dsp:nvSpPr>
      <dsp:spPr>
        <a:xfrm>
          <a:off x="0" y="1880"/>
          <a:ext cx="5656263" cy="8011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F1C21F-270B-45BB-95D9-9898135F310F}">
      <dsp:nvSpPr>
        <dsp:cNvPr id="0" name=""/>
        <dsp:cNvSpPr/>
      </dsp:nvSpPr>
      <dsp:spPr>
        <a:xfrm>
          <a:off x="242337" y="182130"/>
          <a:ext cx="440612" cy="4406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3B370-97D4-4E9E-B63C-B3C98C01BEBC}">
      <dsp:nvSpPr>
        <dsp:cNvPr id="0" name=""/>
        <dsp:cNvSpPr/>
      </dsp:nvSpPr>
      <dsp:spPr>
        <a:xfrm>
          <a:off x="925286" y="1880"/>
          <a:ext cx="4730976" cy="801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785" tIns="84785" rIns="84785" bIns="8478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Climate Protection Steering Committee</a:t>
          </a:r>
        </a:p>
      </dsp:txBody>
      <dsp:txXfrm>
        <a:off x="925286" y="1880"/>
        <a:ext cx="4730976" cy="801114"/>
      </dsp:txXfrm>
    </dsp:sp>
    <dsp:sp modelId="{90D2A930-007C-471C-8CA6-225A6EEEFA31}">
      <dsp:nvSpPr>
        <dsp:cNvPr id="0" name=""/>
        <dsp:cNvSpPr/>
      </dsp:nvSpPr>
      <dsp:spPr>
        <a:xfrm>
          <a:off x="0" y="1003272"/>
          <a:ext cx="5656263" cy="8011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B574F0-17EE-4CEE-98F4-AC77CBB04A43}">
      <dsp:nvSpPr>
        <dsp:cNvPr id="0" name=""/>
        <dsp:cNvSpPr/>
      </dsp:nvSpPr>
      <dsp:spPr>
        <a:xfrm>
          <a:off x="242337" y="1183523"/>
          <a:ext cx="440612" cy="4406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A6E18-E6E4-4E38-A6AC-F59AF9D0ADCF}">
      <dsp:nvSpPr>
        <dsp:cNvPr id="0" name=""/>
        <dsp:cNvSpPr/>
      </dsp:nvSpPr>
      <dsp:spPr>
        <a:xfrm>
          <a:off x="925286" y="1003272"/>
          <a:ext cx="4730976" cy="801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785" tIns="84785" rIns="84785" bIns="8478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Technical Advisors</a:t>
          </a:r>
        </a:p>
      </dsp:txBody>
      <dsp:txXfrm>
        <a:off x="925286" y="1003272"/>
        <a:ext cx="4730976" cy="801114"/>
      </dsp:txXfrm>
    </dsp:sp>
    <dsp:sp modelId="{46580F38-3E57-4BD8-8415-5250F33FA2DB}">
      <dsp:nvSpPr>
        <dsp:cNvPr id="0" name=""/>
        <dsp:cNvSpPr/>
      </dsp:nvSpPr>
      <dsp:spPr>
        <a:xfrm>
          <a:off x="0" y="2004665"/>
          <a:ext cx="5656263" cy="8011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0D28F-581B-40AD-A2EE-0BBAF19C8F4D}">
      <dsp:nvSpPr>
        <dsp:cNvPr id="0" name=""/>
        <dsp:cNvSpPr/>
      </dsp:nvSpPr>
      <dsp:spPr>
        <a:xfrm>
          <a:off x="242337" y="2184916"/>
          <a:ext cx="440612" cy="4406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35C021-6036-42F1-8A85-0978A80CEA46}">
      <dsp:nvSpPr>
        <dsp:cNvPr id="0" name=""/>
        <dsp:cNvSpPr/>
      </dsp:nvSpPr>
      <dsp:spPr>
        <a:xfrm>
          <a:off x="925286" y="2004665"/>
          <a:ext cx="4730976" cy="801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785" tIns="84785" rIns="84785" bIns="8478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Elected and Appointed Officials</a:t>
          </a:r>
        </a:p>
      </dsp:txBody>
      <dsp:txXfrm>
        <a:off x="925286" y="2004665"/>
        <a:ext cx="4730976" cy="801114"/>
      </dsp:txXfrm>
    </dsp:sp>
    <dsp:sp modelId="{EA0EEF9B-9423-420C-A810-214BB64B247E}">
      <dsp:nvSpPr>
        <dsp:cNvPr id="0" name=""/>
        <dsp:cNvSpPr/>
      </dsp:nvSpPr>
      <dsp:spPr>
        <a:xfrm>
          <a:off x="0" y="3006058"/>
          <a:ext cx="5656263" cy="8011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42EEB4-6F84-44FA-84A7-8D79C7FC1F2D}">
      <dsp:nvSpPr>
        <dsp:cNvPr id="0" name=""/>
        <dsp:cNvSpPr/>
      </dsp:nvSpPr>
      <dsp:spPr>
        <a:xfrm>
          <a:off x="242337" y="3186308"/>
          <a:ext cx="440612" cy="44061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823A64-476E-4865-AA12-D581439C90F8}">
      <dsp:nvSpPr>
        <dsp:cNvPr id="0" name=""/>
        <dsp:cNvSpPr/>
      </dsp:nvSpPr>
      <dsp:spPr>
        <a:xfrm>
          <a:off x="925286" y="3006058"/>
          <a:ext cx="4730976" cy="801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785" tIns="84785" rIns="84785" bIns="8478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Organizational Partners</a:t>
          </a:r>
        </a:p>
      </dsp:txBody>
      <dsp:txXfrm>
        <a:off x="925286" y="3006058"/>
        <a:ext cx="4730976" cy="801114"/>
      </dsp:txXfrm>
    </dsp:sp>
    <dsp:sp modelId="{933DBB77-6033-43A2-BE73-B692C8E2D050}">
      <dsp:nvSpPr>
        <dsp:cNvPr id="0" name=""/>
        <dsp:cNvSpPr/>
      </dsp:nvSpPr>
      <dsp:spPr>
        <a:xfrm>
          <a:off x="0" y="4007451"/>
          <a:ext cx="5656263" cy="8011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7054D9-1A96-4091-A12F-260155A262D3}">
      <dsp:nvSpPr>
        <dsp:cNvPr id="0" name=""/>
        <dsp:cNvSpPr/>
      </dsp:nvSpPr>
      <dsp:spPr>
        <a:xfrm>
          <a:off x="242337" y="4187701"/>
          <a:ext cx="440612" cy="44061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718CC-BEE7-4BDD-87CC-E5428700CBE5}">
      <dsp:nvSpPr>
        <dsp:cNvPr id="0" name=""/>
        <dsp:cNvSpPr/>
      </dsp:nvSpPr>
      <dsp:spPr>
        <a:xfrm>
          <a:off x="925286" y="4007451"/>
          <a:ext cx="4730976" cy="801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785" tIns="84785" rIns="84785" bIns="8478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Neighborhood Leaders</a:t>
          </a:r>
        </a:p>
      </dsp:txBody>
      <dsp:txXfrm>
        <a:off x="925286" y="4007451"/>
        <a:ext cx="4730976" cy="801114"/>
      </dsp:txXfrm>
    </dsp:sp>
    <dsp:sp modelId="{40AFEE68-A079-4AF7-A0BF-E34DE48A91F7}">
      <dsp:nvSpPr>
        <dsp:cNvPr id="0" name=""/>
        <dsp:cNvSpPr/>
      </dsp:nvSpPr>
      <dsp:spPr>
        <a:xfrm>
          <a:off x="0" y="5008843"/>
          <a:ext cx="5656263" cy="8011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2AFF2A-CD53-4034-88F2-884BFFBDF9A9}">
      <dsp:nvSpPr>
        <dsp:cNvPr id="0" name=""/>
        <dsp:cNvSpPr/>
      </dsp:nvSpPr>
      <dsp:spPr>
        <a:xfrm>
          <a:off x="242337" y="5189094"/>
          <a:ext cx="440612" cy="44061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83DC5-7A05-4C21-AFCD-D08C7D21A703}">
      <dsp:nvSpPr>
        <dsp:cNvPr id="0" name=""/>
        <dsp:cNvSpPr/>
      </dsp:nvSpPr>
      <dsp:spPr>
        <a:xfrm>
          <a:off x="925286" y="5008843"/>
          <a:ext cx="4730976" cy="801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785" tIns="84785" rIns="84785" bIns="8478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Public</a:t>
          </a:r>
        </a:p>
      </dsp:txBody>
      <dsp:txXfrm>
        <a:off x="925286" y="5008843"/>
        <a:ext cx="4730976" cy="801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4A395-BA4F-4659-9895-D63952813631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784E2-E742-482A-AF0A-055F33ECF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87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1600" b="1" dirty="0">
                <a:solidFill>
                  <a:prstClr val="black"/>
                </a:solidFill>
                <a:highlight>
                  <a:srgbClr val="FFFF00"/>
                </a:highlight>
                <a:latin typeface="Futura PT Demi" panose="020B0702020204020303" pitchFamily="34" charset="0"/>
              </a:rPr>
              <a:t>Technical Stakeholder Interviews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1200" dirty="0">
                <a:highlight>
                  <a:srgbClr val="FFFF00"/>
                </a:highlight>
              </a:rPr>
              <a:t>Technical stakeholders include City staff members and other primary community service providers that interface regularly with the City on climate-related matters.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1200" dirty="0">
                <a:highlight>
                  <a:srgbClr val="FFFF00"/>
                </a:highlight>
              </a:rPr>
              <a:t>Objectives are to learn and discuss previous and related climate action efforts, primarily in the areas of greenhouse gas emissions reduction, climate resiliency, and adaptation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784E2-E742-482A-AF0A-055F33ECF9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74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1600" b="1" dirty="0">
                <a:solidFill>
                  <a:prstClr val="black"/>
                </a:solidFill>
                <a:highlight>
                  <a:srgbClr val="FFFF00"/>
                </a:highlight>
                <a:latin typeface="Futura PT Demi" panose="020B0702020204020303" pitchFamily="34" charset="0"/>
              </a:rPr>
              <a:t>Technical Stakeholder Interviews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1200" dirty="0">
                <a:highlight>
                  <a:srgbClr val="FFFF00"/>
                </a:highlight>
              </a:rPr>
              <a:t>Technical stakeholders include City staff members and other primary community service providers that interface regularly with the City on climate-related matters.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1200" dirty="0">
                <a:highlight>
                  <a:srgbClr val="FFFF00"/>
                </a:highlight>
              </a:rPr>
              <a:t>Objectives are to learn and discuss previous and related climate action efforts, primarily in the areas of greenhouse gas emissions reduction, climate resiliency, and adaptation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784E2-E742-482A-AF0A-055F33ECF9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18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784E2-E742-482A-AF0A-055F33ECF9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86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784E2-E742-482A-AF0A-055F33ECF9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47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DF643-F612-4E3C-A266-B70485A02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949" y="1122363"/>
            <a:ext cx="1140506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58C67-1AD4-4F81-8DA7-77BF2343C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949" y="3602038"/>
            <a:ext cx="114050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75880-A9C9-459B-A46E-C4DA2DC08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CCE1F-49D8-4A30-8246-0F6406839D9A}" type="datetime1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D46BE-B7CA-4123-823D-44DCBE6EF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5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EF6D6-ACD5-4FBA-A43F-C99895244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57D63-3C5C-45CF-A3BE-3D615950D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D3C2-258A-4C64-9ED3-F44894CB32BA}" type="datetime1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962D26-336A-4588-8CDB-ADEE09AB8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47CC6E-71D1-41ED-B7C1-6E1A0E70E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0AF9-AF70-45C1-90BD-083477652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9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2381EC-3710-41C7-A644-6B46ECDA9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B615-1CE3-4E7D-98A1-FCBF2D8E45D0}" type="datetime1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A188AA-AB45-4996-8F4E-D59BC5855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96F29-8064-42F0-80F6-057E4A66D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0AF9-AF70-45C1-90BD-083477652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47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7DAEB4-BD9B-468D-AAB3-052E58FB4B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1E8D04-519B-4CAB-974C-38BBD01A3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5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2A2C2-5B19-42AF-8811-383EAD859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D75AD-B821-4344-B5A1-9F04A5477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6E3E-83AB-423F-8310-EFDC0409D621}" type="datetime1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8E93E-FC61-4350-99F2-507C0D6BF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60845-998D-48B8-858B-F9075A5C3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0AF9-AF70-45C1-90BD-083477652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38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7DAEB4-BD9B-468D-AAB3-052E58FB4B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1E8D04-519B-4CAB-974C-38BBD01A3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5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2A2C2-5B19-42AF-8811-383EAD859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D75AD-B821-4344-B5A1-9F04A5477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6E3E-83AB-423F-8310-EFDC0409D621}" type="datetime1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8E93E-FC61-4350-99F2-507C0D6BF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60845-998D-48B8-858B-F9075A5C3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0AF9-AF70-45C1-90BD-083477652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33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7DAEB4-BD9B-468D-AAB3-052E58FB4B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1E8D04-519B-4CAB-974C-38BBD01A3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5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2A2C2-5B19-42AF-8811-383EAD859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D75AD-B821-4344-B5A1-9F04A5477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6E3E-83AB-423F-8310-EFDC0409D621}" type="datetime1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8E93E-FC61-4350-99F2-507C0D6BF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60845-998D-48B8-858B-F9075A5C3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0AF9-AF70-45C1-90BD-083477652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59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E8D04-519B-4CAB-974C-38BBD01A3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2A2C2-5B19-42AF-8811-383EAD859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D75AD-B821-4344-B5A1-9F04A5477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6E3E-83AB-423F-8310-EFDC0409D621}" type="datetime1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8E93E-FC61-4350-99F2-507C0D6BF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60845-998D-48B8-858B-F9075A5C3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0AF9-AF70-45C1-90BD-083477652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4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218971-9E81-4B25-93A8-2DBE6B20DBC4}"/>
              </a:ext>
            </a:extLst>
          </p:cNvPr>
          <p:cNvSpPr/>
          <p:nvPr userDrawn="1"/>
        </p:nvSpPr>
        <p:spPr>
          <a:xfrm>
            <a:off x="0" y="0"/>
            <a:ext cx="601980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51BA1-4DC0-4694-94B4-D998694BD6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950" y="365125"/>
            <a:ext cx="5228706" cy="5811838"/>
          </a:xfrm>
        </p:spPr>
        <p:txBody>
          <a:bodyPr>
            <a:normAutofit/>
          </a:bodyPr>
          <a:lstStyle>
            <a:lvl1pPr>
              <a:lnSpc>
                <a:spcPts val="76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9867C-14D4-44E0-8771-081E4C174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365125"/>
            <a:ext cx="5656811" cy="5811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530780-E458-4B7D-95AB-652882941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B6D7-1560-4E44-8D66-8E4D06F17D00}" type="datetime1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A5B91-EA9E-4B5C-8061-CA9AC7DEA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1B539-EAF3-4B9F-9279-97D296F8A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0AF9-AF70-45C1-90BD-083477652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1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218971-9E81-4B25-93A8-2DBE6B20DBC4}"/>
              </a:ext>
            </a:extLst>
          </p:cNvPr>
          <p:cNvSpPr/>
          <p:nvPr userDrawn="1"/>
        </p:nvSpPr>
        <p:spPr>
          <a:xfrm>
            <a:off x="0" y="0"/>
            <a:ext cx="6019802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51BA1-4DC0-4694-94B4-D998694BD6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950" y="365125"/>
            <a:ext cx="5228706" cy="5811838"/>
          </a:xfrm>
        </p:spPr>
        <p:txBody>
          <a:bodyPr>
            <a:normAutofit/>
          </a:bodyPr>
          <a:lstStyle>
            <a:lvl1pPr>
              <a:lnSpc>
                <a:spcPts val="76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9867C-14D4-44E0-8771-081E4C174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365125"/>
            <a:ext cx="5656811" cy="5811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530780-E458-4B7D-95AB-652882941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B6D7-1560-4E44-8D66-8E4D06F17D00}" type="datetime1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A5B91-EA9E-4B5C-8061-CA9AC7DEA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1B539-EAF3-4B9F-9279-97D296F8A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0AF9-AF70-45C1-90BD-083477652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12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218971-9E81-4B25-93A8-2DBE6B20DBC4}"/>
              </a:ext>
            </a:extLst>
          </p:cNvPr>
          <p:cNvSpPr/>
          <p:nvPr userDrawn="1"/>
        </p:nvSpPr>
        <p:spPr>
          <a:xfrm>
            <a:off x="0" y="0"/>
            <a:ext cx="601980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51BA1-4DC0-4694-94B4-D998694BD6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950" y="365125"/>
            <a:ext cx="5228706" cy="5811838"/>
          </a:xfrm>
        </p:spPr>
        <p:txBody>
          <a:bodyPr>
            <a:normAutofit/>
          </a:bodyPr>
          <a:lstStyle>
            <a:lvl1pPr>
              <a:lnSpc>
                <a:spcPts val="76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9867C-14D4-44E0-8771-081E4C174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365125"/>
            <a:ext cx="5656811" cy="5811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530780-E458-4B7D-95AB-652882941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B6D7-1560-4E44-8D66-8E4D06F17D00}" type="datetime1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A5B91-EA9E-4B5C-8061-CA9AC7DEA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1B539-EAF3-4B9F-9279-97D296F8A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0AF9-AF70-45C1-90BD-083477652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92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EBB88-03F1-4E1D-A223-1458A8CEC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949" y="1709738"/>
            <a:ext cx="109235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217E1-4EB4-47EB-9A05-A21DE2224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3949" y="4589463"/>
            <a:ext cx="109235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D3495-E739-4F45-B849-129592E61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A3581-F4BB-4B9E-B33E-640AFF608B45}" type="datetime1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45BD4-5EAC-4DFA-B957-462F64DEA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A9611-A4E2-4C03-8D88-4F08D4DE5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0AF9-AF70-45C1-90BD-083477652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7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C1DF23-1C1B-4078-B87B-873C3D0CE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949" y="365125"/>
            <a:ext cx="114050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B36C0-F2C1-4D9A-B89F-1265C19EA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3949" y="1825625"/>
            <a:ext cx="114050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977C1-CC9C-4A13-8120-98D75CBFC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394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75F17-9F11-4836-9E0C-4DDF6B203C56}" type="datetime1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4255C-1630-4E7D-91C6-0FE948041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36A51-29AF-4825-9D71-D2486B6E7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58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0AF9-AF70-45C1-90BD-083477652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3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3" r:id="rId4"/>
    <p:sldLayoutId id="2147483650" r:id="rId5"/>
    <p:sldLayoutId id="2147483658" r:id="rId6"/>
    <p:sldLayoutId id="2147483659" r:id="rId7"/>
    <p:sldLayoutId id="2147483662" r:id="rId8"/>
    <p:sldLayoutId id="2147483651" r:id="rId9"/>
    <p:sldLayoutId id="2147483654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utura PT Demi" panose="020B07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utura PT Book" panose="020B05020202040203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utura PT Book" panose="020B05020202040203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utura PT Book" panose="020B05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PT Book" panose="020B05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PT Book" panose="020B05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6B607E-3D22-44E4-955F-8DB9865332B6}"/>
              </a:ext>
            </a:extLst>
          </p:cNvPr>
          <p:cNvSpPr/>
          <p:nvPr/>
        </p:nvSpPr>
        <p:spPr>
          <a:xfrm>
            <a:off x="0" y="1"/>
            <a:ext cx="6597684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/>
            <a:r>
              <a:rPr lang="en-US" sz="5400" dirty="0">
                <a:solidFill>
                  <a:schemeClr val="bg1"/>
                </a:solidFill>
                <a:latin typeface="Futura PT Demi" panose="020B0702020204020303" pitchFamily="34" charset="0"/>
              </a:rPr>
              <a:t>CLIMATE</a:t>
            </a:r>
            <a:br>
              <a:rPr lang="en-US" sz="5400" dirty="0">
                <a:solidFill>
                  <a:schemeClr val="bg1"/>
                </a:solidFill>
                <a:latin typeface="Futura PT Demi" panose="020B0702020204020303" pitchFamily="34" charset="0"/>
              </a:rPr>
            </a:br>
            <a:r>
              <a:rPr lang="en-US" sz="5400" dirty="0">
                <a:solidFill>
                  <a:schemeClr val="bg1"/>
                </a:solidFill>
                <a:latin typeface="Futura PT Demi" panose="020B0702020204020303" pitchFamily="34" charset="0"/>
              </a:rPr>
              <a:t>PROTECTION </a:t>
            </a:r>
            <a:br>
              <a:rPr lang="en-US" sz="5400" dirty="0">
                <a:solidFill>
                  <a:schemeClr val="bg1"/>
                </a:solidFill>
                <a:latin typeface="Futura PT Demi" panose="020B0702020204020303" pitchFamily="34" charset="0"/>
              </a:rPr>
            </a:br>
            <a:r>
              <a:rPr lang="en-US" sz="5400" dirty="0">
                <a:solidFill>
                  <a:schemeClr val="bg1"/>
                </a:solidFill>
                <a:latin typeface="Futura PT Demi" panose="020B0702020204020303" pitchFamily="34" charset="0"/>
              </a:rPr>
              <a:t>AND RESILIENCY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DE472-0DB2-4839-9BB4-21A4DE43B3C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085811" y="6356350"/>
            <a:ext cx="2743200" cy="365125"/>
          </a:xfrm>
        </p:spPr>
        <p:txBody>
          <a:bodyPr/>
          <a:lstStyle/>
          <a:p>
            <a:fld id="{D3BC0AF9-AF70-45C1-90BD-0834776525CC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45AEC64-9341-48F1-BFC0-45A2ECC06C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73318" y="185260"/>
            <a:ext cx="5142513" cy="6487480"/>
          </a:xfrm>
          <a:prstGeom prst="rect">
            <a:avLst/>
          </a:prstGeom>
        </p:spPr>
      </p:pic>
      <p:pic>
        <p:nvPicPr>
          <p:cNvPr id="15" name="Picture 14" descr="A picture containing sky, outdoor, building, city&#10;&#10;Description automatically generated">
            <a:extLst>
              <a:ext uri="{FF2B5EF4-FFF2-40B4-BE49-F238E27FC236}">
                <a16:creationId xmlns:a16="http://schemas.microsoft.com/office/drawing/2014/main" id="{3E4F2A6B-DA68-49F3-AB22-8A7C80FFDA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9" b="14092"/>
          <a:stretch/>
        </p:blipFill>
        <p:spPr>
          <a:xfrm>
            <a:off x="0" y="3538594"/>
            <a:ext cx="6608048" cy="331940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B7414B7-09B8-48E1-BDDB-328DC0F64882}"/>
              </a:ext>
            </a:extLst>
          </p:cNvPr>
          <p:cNvSpPr/>
          <p:nvPr/>
        </p:nvSpPr>
        <p:spPr>
          <a:xfrm>
            <a:off x="11610363" y="6356350"/>
            <a:ext cx="218648" cy="316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9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69EBB3-D996-4E07-A6DC-9B0F5FC2F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7600"/>
              </a:lnSpc>
            </a:pPr>
            <a:r>
              <a:rPr lang="en-US" sz="5400"/>
              <a:t>What is the </a:t>
            </a:r>
            <a:br>
              <a:rPr lang="en-US" sz="5400"/>
            </a:br>
            <a:r>
              <a:rPr lang="en-US" sz="5400"/>
              <a:t>Kansas City </a:t>
            </a:r>
            <a:br>
              <a:rPr lang="en-US" sz="5400"/>
            </a:br>
            <a:r>
              <a:rPr lang="en-US" sz="5400"/>
              <a:t>Climate Protection and Resiliency Plan?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B56A7F-D0AB-4DB7-B01B-B7C615AE36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A roadmap to help the Kansas City community achieve its greenhouse gas emission reduction goals and adapt to the climate impacts we are already facing by: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CF6DC-E33C-47D9-8F1D-26CAE72E2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0AF9-AF70-45C1-90BD-0834776525CC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3858B481-19DD-4A03-9094-F8782EB62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628778"/>
              </p:ext>
            </p:extLst>
          </p:nvPr>
        </p:nvGraphicFramePr>
        <p:xfrm>
          <a:off x="6172199" y="2582021"/>
          <a:ext cx="5829300" cy="35083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950960689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955725439"/>
                    </a:ext>
                  </a:extLst>
                </a:gridCol>
                <a:gridCol w="1074420">
                  <a:extLst>
                    <a:ext uri="{9D8B030D-6E8A-4147-A177-3AD203B41FA5}">
                      <a16:colId xmlns:a16="http://schemas.microsoft.com/office/drawing/2014/main" val="1926350566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371892499"/>
                    </a:ext>
                  </a:extLst>
                </a:gridCol>
              </a:tblGrid>
              <a:tr h="175415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Futura PT Book" panose="020B0502020204020303" pitchFamily="34" charset="0"/>
                        </a:rPr>
                        <a:t>Building on existing data and regional efforts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Futura PT Book" panose="020B05020202040203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Futura PT Book" panose="020B0502020204020303" pitchFamily="34" charset="0"/>
                        </a:rPr>
                        <a:t>Gaining a deeper understanding of the challenges our neighborhoods are facing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6128130"/>
                  </a:ext>
                </a:extLst>
              </a:tr>
              <a:tr h="175415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Futura PT Book" panose="020B0502020204020303" pitchFamily="34" charset="0"/>
                        </a:rPr>
                        <a:t>Identifying neighborhood-specific solutions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Futura PT Book" panose="020B05020202040203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Futura PT Book" panose="020B0502020204020303" pitchFamily="34" charset="0"/>
                        </a:rPr>
                        <a:t>Identifying roles, responsibilities, and resources to implement those solutions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2872900"/>
                  </a:ext>
                </a:extLst>
              </a:tr>
            </a:tbl>
          </a:graphicData>
        </a:graphic>
      </p:graphicFrame>
      <p:pic>
        <p:nvPicPr>
          <p:cNvPr id="13" name="Graphic 12" descr="Pyramid with levels">
            <a:extLst>
              <a:ext uri="{FF2B5EF4-FFF2-40B4-BE49-F238E27FC236}">
                <a16:creationId xmlns:a16="http://schemas.microsoft.com/office/drawing/2014/main" id="{EA40F647-19CE-4220-922F-AA5A85DE1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89504" y="2556680"/>
            <a:ext cx="914400" cy="914400"/>
          </a:xfrm>
          <a:prstGeom prst="rect">
            <a:avLst/>
          </a:prstGeom>
        </p:spPr>
      </p:pic>
      <p:pic>
        <p:nvPicPr>
          <p:cNvPr id="17" name="Graphic 16" descr="Meeting">
            <a:extLst>
              <a:ext uri="{FF2B5EF4-FFF2-40B4-BE49-F238E27FC236}">
                <a16:creationId xmlns:a16="http://schemas.microsoft.com/office/drawing/2014/main" id="{B3BE34BE-F30A-454F-989A-DB81D12B0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16278" y="2507646"/>
            <a:ext cx="914400" cy="914400"/>
          </a:xfrm>
          <a:prstGeom prst="rect">
            <a:avLst/>
          </a:prstGeom>
        </p:spPr>
      </p:pic>
      <p:pic>
        <p:nvPicPr>
          <p:cNvPr id="19" name="Graphic 18" descr="Gears">
            <a:extLst>
              <a:ext uri="{FF2B5EF4-FFF2-40B4-BE49-F238E27FC236}">
                <a16:creationId xmlns:a16="http://schemas.microsoft.com/office/drawing/2014/main" id="{F2E1EF2D-683E-4BB3-A64F-54801A8864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89504" y="4360138"/>
            <a:ext cx="914400" cy="914400"/>
          </a:xfrm>
          <a:prstGeom prst="rect">
            <a:avLst/>
          </a:prstGeom>
        </p:spPr>
      </p:pic>
      <p:pic>
        <p:nvPicPr>
          <p:cNvPr id="21" name="Graphic 20" descr="Cycle with people">
            <a:extLst>
              <a:ext uri="{FF2B5EF4-FFF2-40B4-BE49-F238E27FC236}">
                <a16:creationId xmlns:a16="http://schemas.microsoft.com/office/drawing/2014/main" id="{095736D3-20CC-496C-A57F-644D0CDA35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89046" y="429898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10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B52E1-4809-4E12-8DA1-41DC69481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91" y="216831"/>
            <a:ext cx="11946182" cy="1529199"/>
          </a:xfrm>
        </p:spPr>
        <p:txBody>
          <a:bodyPr>
            <a:noAutofit/>
          </a:bodyPr>
          <a:lstStyle/>
          <a:p>
            <a:pPr>
              <a:lnSpc>
                <a:spcPts val="7600"/>
              </a:lnSpc>
            </a:pPr>
            <a:r>
              <a:rPr lang="en-US" sz="5400"/>
              <a:t>Climate Action Planning in Kansas City</a:t>
            </a:r>
          </a:p>
        </p:txBody>
      </p:sp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CD720150-A7DE-4C02-AB23-C53AD2593C8F}"/>
              </a:ext>
            </a:extLst>
          </p:cNvPr>
          <p:cNvSpPr/>
          <p:nvPr/>
        </p:nvSpPr>
        <p:spPr>
          <a:xfrm>
            <a:off x="423863" y="3306514"/>
            <a:ext cx="11404599" cy="1740535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7342028-508C-4AFA-9EBA-43D234BC419F}"/>
              </a:ext>
            </a:extLst>
          </p:cNvPr>
          <p:cNvSpPr/>
          <p:nvPr/>
        </p:nvSpPr>
        <p:spPr>
          <a:xfrm>
            <a:off x="424442" y="2001113"/>
            <a:ext cx="2354463" cy="1740535"/>
          </a:xfrm>
          <a:custGeom>
            <a:avLst/>
            <a:gdLst>
              <a:gd name="connsiteX0" fmla="*/ 0 w 2354463"/>
              <a:gd name="connsiteY0" fmla="*/ 0 h 1740535"/>
              <a:gd name="connsiteX1" fmla="*/ 2354463 w 2354463"/>
              <a:gd name="connsiteY1" fmla="*/ 0 h 1740535"/>
              <a:gd name="connsiteX2" fmla="*/ 2354463 w 2354463"/>
              <a:gd name="connsiteY2" fmla="*/ 1740535 h 1740535"/>
              <a:gd name="connsiteX3" fmla="*/ 0 w 2354463"/>
              <a:gd name="connsiteY3" fmla="*/ 1740535 h 1740535"/>
              <a:gd name="connsiteX4" fmla="*/ 0 w 2354463"/>
              <a:gd name="connsiteY4" fmla="*/ 0 h 174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4463" h="1740535">
                <a:moveTo>
                  <a:pt x="0" y="0"/>
                </a:moveTo>
                <a:lnTo>
                  <a:pt x="2354463" y="0"/>
                </a:lnTo>
                <a:lnTo>
                  <a:pt x="2354463" y="1740535"/>
                </a:lnTo>
                <a:lnTo>
                  <a:pt x="0" y="17405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br>
              <a:rPr lang="en-US" sz="1600" b="1" kern="1200">
                <a:solidFill>
                  <a:schemeClr val="accent2"/>
                </a:solidFill>
                <a:latin typeface="Futura PT Demi" panose="020B0702020204020303" pitchFamily="34" charset="0"/>
              </a:rPr>
            </a:br>
            <a:r>
              <a:rPr lang="en-US" sz="1600" kern="1200">
                <a:solidFill>
                  <a:schemeClr val="bg1"/>
                </a:solidFill>
                <a:latin typeface="Futura PT Demi" panose="020B0702020204020303" pitchFamily="34" charset="0"/>
              </a:rPr>
              <a:t>Kansas City adopts the Climate Protection Plan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BC21BD-4D5D-4D89-8576-E9D93CC9BF2C}"/>
              </a:ext>
            </a:extLst>
          </p:cNvPr>
          <p:cNvSpPr/>
          <p:nvPr/>
        </p:nvSpPr>
        <p:spPr>
          <a:xfrm>
            <a:off x="1384106" y="3959215"/>
            <a:ext cx="435133" cy="43513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BDF2542-B7D5-4F06-9AE7-F793658236DD}"/>
              </a:ext>
            </a:extLst>
          </p:cNvPr>
          <p:cNvSpPr/>
          <p:nvPr/>
        </p:nvSpPr>
        <p:spPr>
          <a:xfrm>
            <a:off x="2611527" y="5292953"/>
            <a:ext cx="2793534" cy="1740535"/>
          </a:xfrm>
          <a:custGeom>
            <a:avLst/>
            <a:gdLst>
              <a:gd name="connsiteX0" fmla="*/ 0 w 2235257"/>
              <a:gd name="connsiteY0" fmla="*/ 0 h 1740535"/>
              <a:gd name="connsiteX1" fmla="*/ 2235257 w 2235257"/>
              <a:gd name="connsiteY1" fmla="*/ 0 h 1740535"/>
              <a:gd name="connsiteX2" fmla="*/ 2235257 w 2235257"/>
              <a:gd name="connsiteY2" fmla="*/ 1740535 h 1740535"/>
              <a:gd name="connsiteX3" fmla="*/ 0 w 2235257"/>
              <a:gd name="connsiteY3" fmla="*/ 1740535 h 1740535"/>
              <a:gd name="connsiteX4" fmla="*/ 0 w 2235257"/>
              <a:gd name="connsiteY4" fmla="*/ 0 h 174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5257" h="1740535">
                <a:moveTo>
                  <a:pt x="0" y="0"/>
                </a:moveTo>
                <a:lnTo>
                  <a:pt x="2235257" y="0"/>
                </a:lnTo>
                <a:lnTo>
                  <a:pt x="2235257" y="1740535"/>
                </a:lnTo>
                <a:lnTo>
                  <a:pt x="0" y="17405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t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>
                <a:solidFill>
                  <a:schemeClr val="bg1"/>
                </a:solidFill>
                <a:latin typeface="Futura PT Demi" panose="020B0702020204020303" pitchFamily="34" charset="0"/>
              </a:rPr>
              <a:t>City Council directs staff to update the Climate Protection Plan to include new greenhouse gas reduction goals, resiliency, and equity</a:t>
            </a:r>
            <a:endParaRPr lang="en-US" sz="1400" kern="1200">
              <a:solidFill>
                <a:schemeClr val="bg1"/>
              </a:solidFill>
              <a:latin typeface="Futura PT Demi" panose="020B07020202040203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FD49CF-C0BA-4DB9-9710-F02B9AB47C83}"/>
              </a:ext>
            </a:extLst>
          </p:cNvPr>
          <p:cNvSpPr/>
          <p:nvPr/>
        </p:nvSpPr>
        <p:spPr>
          <a:xfrm>
            <a:off x="3790729" y="3959215"/>
            <a:ext cx="435133" cy="43513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3521302"/>
              <a:satOff val="1112"/>
              <a:lumOff val="-261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9FD6B4B-6898-46F7-97FA-1EF3D7C9EDAE}"/>
              </a:ext>
            </a:extLst>
          </p:cNvPr>
          <p:cNvSpPr/>
          <p:nvPr/>
        </p:nvSpPr>
        <p:spPr>
          <a:xfrm>
            <a:off x="4794262" y="2028517"/>
            <a:ext cx="3989565" cy="1740535"/>
          </a:xfrm>
          <a:custGeom>
            <a:avLst/>
            <a:gdLst>
              <a:gd name="connsiteX0" fmla="*/ 0 w 3102715"/>
              <a:gd name="connsiteY0" fmla="*/ 0 h 1740535"/>
              <a:gd name="connsiteX1" fmla="*/ 3102715 w 3102715"/>
              <a:gd name="connsiteY1" fmla="*/ 0 h 1740535"/>
              <a:gd name="connsiteX2" fmla="*/ 3102715 w 3102715"/>
              <a:gd name="connsiteY2" fmla="*/ 1740535 h 1740535"/>
              <a:gd name="connsiteX3" fmla="*/ 0 w 3102715"/>
              <a:gd name="connsiteY3" fmla="*/ 1740535 h 1740535"/>
              <a:gd name="connsiteX4" fmla="*/ 0 w 3102715"/>
              <a:gd name="connsiteY4" fmla="*/ 0 h 174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2715" h="1740535">
                <a:moveTo>
                  <a:pt x="0" y="0"/>
                </a:moveTo>
                <a:lnTo>
                  <a:pt x="3102715" y="0"/>
                </a:lnTo>
                <a:lnTo>
                  <a:pt x="3102715" y="1740535"/>
                </a:lnTo>
                <a:lnTo>
                  <a:pt x="0" y="17405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br>
              <a:rPr lang="en-US" sz="1500" b="1" kern="1200" dirty="0">
                <a:latin typeface="Futura PT Demi" panose="020B0702020204020303" pitchFamily="34" charset="0"/>
              </a:rPr>
            </a:br>
            <a:r>
              <a:rPr lang="en-US" sz="1500" b="0" kern="1200" dirty="0">
                <a:solidFill>
                  <a:schemeClr val="bg1"/>
                </a:solidFill>
                <a:latin typeface="Futura PT Demi" panose="020B0702020204020303" pitchFamily="34" charset="0"/>
              </a:rPr>
              <a:t>City staff hires Brendle Group and </a:t>
            </a:r>
            <a:br>
              <a:rPr lang="en-US" sz="1500" b="0" kern="1200" dirty="0">
                <a:solidFill>
                  <a:schemeClr val="bg1"/>
                </a:solidFill>
                <a:latin typeface="Futura PT Demi" panose="020B0702020204020303" pitchFamily="34" charset="0"/>
              </a:rPr>
            </a:br>
            <a:r>
              <a:rPr lang="en-US" sz="1500" b="0" kern="1200" dirty="0">
                <a:solidFill>
                  <a:schemeClr val="bg1"/>
                </a:solidFill>
                <a:latin typeface="Futura PT Demi" panose="020B0702020204020303" pitchFamily="34" charset="0"/>
              </a:rPr>
              <a:t>Sophic Solutions </a:t>
            </a:r>
            <a:r>
              <a:rPr lang="en-US" sz="1500" dirty="0">
                <a:solidFill>
                  <a:schemeClr val="bg1"/>
                </a:solidFill>
                <a:latin typeface="Futura PT Demi" panose="020B0702020204020303" pitchFamily="34" charset="0"/>
              </a:rPr>
              <a:t>as the consultant team and </a:t>
            </a:r>
            <a:r>
              <a:rPr lang="en-US" sz="1500" b="0" kern="1200" dirty="0">
                <a:solidFill>
                  <a:schemeClr val="bg1"/>
                </a:solidFill>
                <a:latin typeface="Futura PT Demi" panose="020B0702020204020303" pitchFamily="34" charset="0"/>
              </a:rPr>
              <a:t>works with community members to build a Climate Protection &amp; Resiliency Plan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972972-0D3E-4203-AE0F-535CCCCF20D6}"/>
              </a:ext>
            </a:extLst>
          </p:cNvPr>
          <p:cNvSpPr/>
          <p:nvPr/>
        </p:nvSpPr>
        <p:spPr>
          <a:xfrm>
            <a:off x="6571479" y="3959215"/>
            <a:ext cx="435133" cy="43513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7042604"/>
              <a:satOff val="2225"/>
              <a:lumOff val="-523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735F544-CD55-4FFA-83CF-B8587C16FAEA}"/>
              </a:ext>
            </a:extLst>
          </p:cNvPr>
          <p:cNvSpPr/>
          <p:nvPr/>
        </p:nvSpPr>
        <p:spPr>
          <a:xfrm>
            <a:off x="8462844" y="5292953"/>
            <a:ext cx="2235257" cy="1740535"/>
          </a:xfrm>
          <a:custGeom>
            <a:avLst/>
            <a:gdLst>
              <a:gd name="connsiteX0" fmla="*/ 0 w 2235257"/>
              <a:gd name="connsiteY0" fmla="*/ 0 h 1740535"/>
              <a:gd name="connsiteX1" fmla="*/ 2235257 w 2235257"/>
              <a:gd name="connsiteY1" fmla="*/ 0 h 1740535"/>
              <a:gd name="connsiteX2" fmla="*/ 2235257 w 2235257"/>
              <a:gd name="connsiteY2" fmla="*/ 1740535 h 1740535"/>
              <a:gd name="connsiteX3" fmla="*/ 0 w 2235257"/>
              <a:gd name="connsiteY3" fmla="*/ 1740535 h 1740535"/>
              <a:gd name="connsiteX4" fmla="*/ 0 w 2235257"/>
              <a:gd name="connsiteY4" fmla="*/ 0 h 174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5257" h="1740535">
                <a:moveTo>
                  <a:pt x="0" y="0"/>
                </a:moveTo>
                <a:lnTo>
                  <a:pt x="2235257" y="0"/>
                </a:lnTo>
                <a:lnTo>
                  <a:pt x="2235257" y="1740535"/>
                </a:lnTo>
                <a:lnTo>
                  <a:pt x="0" y="17405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t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>
                <a:solidFill>
                  <a:schemeClr val="bg1"/>
                </a:solidFill>
                <a:latin typeface="Futura PT Demi" panose="020B0702020204020303" pitchFamily="34" charset="0"/>
              </a:rPr>
              <a:t>A carbon-neutral, equity-focused and resilient Kansas City</a:t>
            </a:r>
            <a:endParaRPr lang="en-US" sz="1400" kern="1200">
              <a:solidFill>
                <a:schemeClr val="bg1"/>
              </a:solidFill>
              <a:latin typeface="Futura PT Demi" panose="020B0702020204020303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94F0088-6C4D-4494-ACEB-EB01AB7A69E5}"/>
              </a:ext>
            </a:extLst>
          </p:cNvPr>
          <p:cNvSpPr/>
          <p:nvPr/>
        </p:nvSpPr>
        <p:spPr>
          <a:xfrm>
            <a:off x="9352228" y="3959215"/>
            <a:ext cx="435133" cy="43513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0563907"/>
              <a:satOff val="3337"/>
              <a:lumOff val="-784"/>
              <a:alphaOff val="0"/>
            </a:schemeClr>
          </a:fillRef>
          <a:effectRef idx="0">
            <a:schemeClr val="accent4">
              <a:hueOff val="10563907"/>
              <a:satOff val="3337"/>
              <a:lumOff val="-784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4DB53-9965-4DBD-BEDC-0B975EBD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0AF9-AF70-45C1-90BD-0834776525CC}" type="slidenum">
              <a:rPr lang="en-US" smtClean="0"/>
              <a:t>11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6977FE-F12E-456C-BC1E-5C32ED0C4500}"/>
              </a:ext>
            </a:extLst>
          </p:cNvPr>
          <p:cNvSpPr/>
          <p:nvPr/>
        </p:nvSpPr>
        <p:spPr>
          <a:xfrm>
            <a:off x="3043126" y="4585384"/>
            <a:ext cx="1930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utura PT Demi" panose="020B0702020204020303" pitchFamily="34" charset="0"/>
              </a:rPr>
              <a:t>2020: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E6C34B-8B04-47BB-8A77-CE577890DA13}"/>
              </a:ext>
            </a:extLst>
          </p:cNvPr>
          <p:cNvSpPr/>
          <p:nvPr/>
        </p:nvSpPr>
        <p:spPr>
          <a:xfrm>
            <a:off x="588413" y="2315716"/>
            <a:ext cx="2026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utura PT Demi" panose="020B0702020204020303" pitchFamily="34" charset="0"/>
              </a:rPr>
              <a:t>2008: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3A2EE1-C49B-4F04-A687-1FA123D1F109}"/>
              </a:ext>
            </a:extLst>
          </p:cNvPr>
          <p:cNvSpPr/>
          <p:nvPr/>
        </p:nvSpPr>
        <p:spPr>
          <a:xfrm>
            <a:off x="4973463" y="1948050"/>
            <a:ext cx="3870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utura PT Demi" panose="020B0702020204020303" pitchFamily="34" charset="0"/>
              </a:rPr>
              <a:t>2021-2022: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ED0750-15FA-40B8-A505-A2C4852A42F6}"/>
              </a:ext>
            </a:extLst>
          </p:cNvPr>
          <p:cNvSpPr/>
          <p:nvPr/>
        </p:nvSpPr>
        <p:spPr>
          <a:xfrm>
            <a:off x="8604626" y="4585384"/>
            <a:ext cx="1930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>
                  <a:solidFill>
                    <a:schemeClr val="bg1"/>
                  </a:solidFill>
                </a:ln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utura PT Demi" panose="020B0702020204020303" pitchFamily="34" charset="0"/>
              </a:rPr>
              <a:t>2040:</a:t>
            </a:r>
          </a:p>
        </p:txBody>
      </p:sp>
    </p:spTree>
    <p:extLst>
      <p:ext uri="{BB962C8B-B14F-4D97-AF65-F5344CB8AC3E}">
        <p14:creationId xmlns:p14="http://schemas.microsoft.com/office/powerpoint/2010/main" val="153874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A592EA-9648-4F3D-8B5E-98A67925E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Outreach &amp; Engagement Plan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C84EDD-2C44-4D3D-9356-3864436E93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Phase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FACDC-3A6B-4FA7-BFA1-E99A5769E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0AF9-AF70-45C1-90BD-0834776525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81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5B2EC-A488-47DF-AA3F-FFAABDF71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are we engaging?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79E186-54A9-46DD-8DA9-7AD91C3DC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0AF9-AF70-45C1-90BD-0834776525CC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9F6C519F-6A73-4231-B728-107815DED30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45528778"/>
              </p:ext>
            </p:extLst>
          </p:nvPr>
        </p:nvGraphicFramePr>
        <p:xfrm>
          <a:off x="6172200" y="365125"/>
          <a:ext cx="5656263" cy="581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5533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5B2EC-A488-47DF-AA3F-FFAABDF71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are we engaging?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7B4484-E27E-48D9-B13D-B35737179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365124"/>
            <a:ext cx="5656811" cy="599122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Engagement Team</a:t>
            </a:r>
          </a:p>
          <a:p>
            <a:pPr lvl="1"/>
            <a:r>
              <a:rPr lang="en-US" dirty="0"/>
              <a:t>City staff and consultants</a:t>
            </a:r>
          </a:p>
          <a:p>
            <a:pPr lvl="1"/>
            <a:r>
              <a:rPr lang="en-US" dirty="0"/>
              <a:t>Responsible for implementation of Outreach and Engagement Plan</a:t>
            </a:r>
          </a:p>
          <a:p>
            <a:pPr lvl="2"/>
            <a:r>
              <a:rPr lang="en-US" dirty="0"/>
              <a:t>Conducting </a:t>
            </a:r>
            <a:r>
              <a:rPr lang="en-US" b="1" dirty="0">
                <a:solidFill>
                  <a:schemeClr val="accent2"/>
                </a:solidFill>
              </a:rPr>
              <a:t>technical stakeholder interviews</a:t>
            </a:r>
          </a:p>
          <a:p>
            <a:pPr lvl="2"/>
            <a:r>
              <a:rPr lang="en-US" dirty="0"/>
              <a:t>Sharing </a:t>
            </a:r>
            <a:r>
              <a:rPr lang="en-US" b="1" dirty="0">
                <a:solidFill>
                  <a:schemeClr val="accent2"/>
                </a:solidFill>
              </a:rPr>
              <a:t>Outreach Toolkit </a:t>
            </a:r>
            <a:r>
              <a:rPr lang="en-US" dirty="0"/>
              <a:t>with organizational partners</a:t>
            </a:r>
          </a:p>
          <a:p>
            <a:pPr lvl="2"/>
            <a:r>
              <a:rPr lang="en-US" dirty="0"/>
              <a:t>Collecting feedback through </a:t>
            </a:r>
            <a:r>
              <a:rPr lang="en-US" b="1" dirty="0">
                <a:solidFill>
                  <a:schemeClr val="accent2"/>
                </a:solidFill>
              </a:rPr>
              <a:t>KC Spirit Playbook online engagement platform</a:t>
            </a:r>
          </a:p>
          <a:p>
            <a:pPr lvl="2"/>
            <a:r>
              <a:rPr lang="en-US" dirty="0"/>
              <a:t>Updating CPSC, City Council, and other key bodies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79E186-54A9-46DD-8DA9-7AD91C3DC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0AF9-AF70-45C1-90BD-0834776525CC}" type="slidenum">
              <a:rPr lang="en-US" smtClean="0"/>
              <a:t>14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2B379E-6392-4E3F-9303-C20A37E879A3}"/>
              </a:ext>
            </a:extLst>
          </p:cNvPr>
          <p:cNvSpPr/>
          <p:nvPr/>
        </p:nvSpPr>
        <p:spPr>
          <a:xfrm>
            <a:off x="6441897" y="5465852"/>
            <a:ext cx="5387113" cy="8013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https://playbook.kcmo.gov/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802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5B2EC-A488-47DF-AA3F-FFAABDF71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are we engaging?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7B4484-E27E-48D9-B13D-B35737179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365124"/>
            <a:ext cx="5656811" cy="599122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Climate Justice Workers</a:t>
            </a:r>
          </a:p>
          <a:p>
            <a:pPr lvl="1"/>
            <a:r>
              <a:rPr lang="en-US" dirty="0"/>
              <a:t>Community organizers</a:t>
            </a:r>
          </a:p>
          <a:p>
            <a:pPr lvl="1"/>
            <a:r>
              <a:rPr lang="en-US" dirty="0"/>
              <a:t>Paid positions, Jun ‘20-Feb ’21</a:t>
            </a:r>
          </a:p>
          <a:p>
            <a:pPr lvl="1"/>
            <a:r>
              <a:rPr lang="en-US" dirty="0"/>
              <a:t>Responsible for leading </a:t>
            </a:r>
            <a:r>
              <a:rPr lang="en-US" b="1" dirty="0">
                <a:solidFill>
                  <a:schemeClr val="accent2"/>
                </a:solidFill>
              </a:rPr>
              <a:t>Community Conversations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and capturing community stories</a:t>
            </a:r>
          </a:p>
          <a:p>
            <a:pPr lvl="1"/>
            <a:r>
              <a:rPr lang="en-US" dirty="0"/>
              <a:t>Acts as community ambassador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br>
              <a:rPr lang="en-US" i="1" dirty="0"/>
            </a:br>
            <a:r>
              <a:rPr lang="en-US" i="1" dirty="0"/>
              <a:t>Accepting applications now through Wednesday, May 26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79E186-54A9-46DD-8DA9-7AD91C3DC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0AF9-AF70-45C1-90BD-0834776525C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23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5B2EC-A488-47DF-AA3F-FFAABDF71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are we engaging?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7B4484-E27E-48D9-B13D-B35737179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365124"/>
            <a:ext cx="5656811" cy="599122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Project Intern</a:t>
            </a:r>
          </a:p>
          <a:p>
            <a:pPr lvl="1"/>
            <a:r>
              <a:rPr lang="en-US" dirty="0"/>
              <a:t>College student</a:t>
            </a:r>
          </a:p>
          <a:p>
            <a:pPr lvl="1"/>
            <a:r>
              <a:rPr lang="en-US" dirty="0"/>
              <a:t>Paid position, Aug ‘20-Jan ‘21</a:t>
            </a:r>
          </a:p>
          <a:p>
            <a:pPr lvl="1"/>
            <a:r>
              <a:rPr lang="en-US" dirty="0"/>
              <a:t>Responsible for supporting engagement efforts and tracking and analyzing outcomes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i="1" dirty="0"/>
              <a:t>Accepting applications now through Wednesday, May 26 (may extend deadline)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79E186-54A9-46DD-8DA9-7AD91C3DC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0AF9-AF70-45C1-90BD-0834776525C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76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5B2EC-A488-47DF-AA3F-FFAABDF71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we asking?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Phase 1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79E186-54A9-46DD-8DA9-7AD91C3DC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0AF9-AF70-45C1-90BD-0834776525CC}" type="slidenum">
              <a:rPr lang="en-US" smtClean="0"/>
              <a:t>17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A9D731-B2D8-44F0-BAB3-D5A608803121}"/>
              </a:ext>
            </a:extLst>
          </p:cNvPr>
          <p:cNvSpPr>
            <a:spLocks noChangeAspect="1"/>
          </p:cNvSpPr>
          <p:nvPr/>
        </p:nvSpPr>
        <p:spPr>
          <a:xfrm>
            <a:off x="6203689" y="365124"/>
            <a:ext cx="3419856" cy="919450"/>
          </a:xfrm>
          <a:custGeom>
            <a:avLst/>
            <a:gdLst>
              <a:gd name="connsiteX0" fmla="*/ 0 w 3012762"/>
              <a:gd name="connsiteY0" fmla="*/ 0 h 810000"/>
              <a:gd name="connsiteX1" fmla="*/ 2607762 w 3012762"/>
              <a:gd name="connsiteY1" fmla="*/ 0 h 810000"/>
              <a:gd name="connsiteX2" fmla="*/ 3012762 w 3012762"/>
              <a:gd name="connsiteY2" fmla="*/ 405000 h 810000"/>
              <a:gd name="connsiteX3" fmla="*/ 2607762 w 3012762"/>
              <a:gd name="connsiteY3" fmla="*/ 810000 h 810000"/>
              <a:gd name="connsiteX4" fmla="*/ 0 w 3012762"/>
              <a:gd name="connsiteY4" fmla="*/ 810000 h 810000"/>
              <a:gd name="connsiteX5" fmla="*/ 405000 w 3012762"/>
              <a:gd name="connsiteY5" fmla="*/ 405000 h 810000"/>
              <a:gd name="connsiteX6" fmla="*/ 0 w 3012762"/>
              <a:gd name="connsiteY6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2762" h="810000">
                <a:moveTo>
                  <a:pt x="0" y="0"/>
                </a:moveTo>
                <a:lnTo>
                  <a:pt x="2607762" y="0"/>
                </a:lnTo>
                <a:lnTo>
                  <a:pt x="3012762" y="405000"/>
                </a:lnTo>
                <a:lnTo>
                  <a:pt x="2607762" y="810000"/>
                </a:lnTo>
                <a:lnTo>
                  <a:pt x="0" y="810000"/>
                </a:lnTo>
                <a:lnTo>
                  <a:pt x="405000" y="405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5008" tIns="20003" rIns="425003" bIns="200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>
                <a:latin typeface="Futura PT Demi" panose="020B0702020204020303" pitchFamily="34" charset="0"/>
              </a:rPr>
              <a:t>Phase 1: </a:t>
            </a:r>
            <a:br>
              <a:rPr lang="en-US" kern="1200">
                <a:latin typeface="Futura PT Demi" panose="020B0702020204020303" pitchFamily="34" charset="0"/>
              </a:rPr>
            </a:br>
            <a:r>
              <a:rPr lang="en-US" kern="1200">
                <a:latin typeface="Futura PT Demi" panose="020B0702020204020303" pitchFamily="34" charset="0"/>
              </a:rPr>
              <a:t>Listen &amp; Learn </a:t>
            </a:r>
            <a:br>
              <a:rPr lang="en-US" kern="1200">
                <a:latin typeface="Futura PT Demi" panose="020B0702020204020303" pitchFamily="34" charset="0"/>
              </a:rPr>
            </a:br>
            <a:r>
              <a:rPr lang="en-US" kern="1200">
                <a:latin typeface="Futura PT Demi" panose="020B0702020204020303" pitchFamily="34" charset="0"/>
              </a:rPr>
              <a:t>(May - July 2021)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809446C-B660-44AB-843D-192AED2D603B}"/>
              </a:ext>
            </a:extLst>
          </p:cNvPr>
          <p:cNvSpPr/>
          <p:nvPr/>
        </p:nvSpPr>
        <p:spPr>
          <a:xfrm>
            <a:off x="6418160" y="1493493"/>
            <a:ext cx="5497144" cy="3771526"/>
          </a:xfrm>
          <a:custGeom>
            <a:avLst/>
            <a:gdLst>
              <a:gd name="connsiteX0" fmla="*/ 0 w 2410210"/>
              <a:gd name="connsiteY0" fmla="*/ 0 h 1316250"/>
              <a:gd name="connsiteX1" fmla="*/ 2410210 w 2410210"/>
              <a:gd name="connsiteY1" fmla="*/ 0 h 1316250"/>
              <a:gd name="connsiteX2" fmla="*/ 2410210 w 2410210"/>
              <a:gd name="connsiteY2" fmla="*/ 1316250 h 1316250"/>
              <a:gd name="connsiteX3" fmla="*/ 0 w 2410210"/>
              <a:gd name="connsiteY3" fmla="*/ 1316250 h 1316250"/>
              <a:gd name="connsiteX4" fmla="*/ 0 w 2410210"/>
              <a:gd name="connsiteY4" fmla="*/ 0 h 131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0210" h="1316250">
                <a:moveTo>
                  <a:pt x="0" y="0"/>
                </a:moveTo>
                <a:lnTo>
                  <a:pt x="2410210" y="0"/>
                </a:lnTo>
                <a:lnTo>
                  <a:pt x="2410210" y="1316250"/>
                </a:lnTo>
                <a:lnTo>
                  <a:pt x="0" y="13162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285750" lvl="1" indent="-285750" defTabSz="666750"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Futura PT Book" panose="020B0502020204020303" pitchFamily="34" charset="0"/>
              </a:rPr>
              <a:t>What climate change impacts are of greatest concern to residents and neighborhood? </a:t>
            </a:r>
          </a:p>
          <a:p>
            <a:pPr marL="285750" lvl="1" indent="-285750" defTabSz="666750"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Futura PT Book" panose="020B0502020204020303" pitchFamily="34" charset="0"/>
              </a:rPr>
              <a:t>How has climate change already impacted residents’ health, home, or lifestyle?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Who is most impacted by these changes?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How can we better connect and engage with those most impacted?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What has worked and not worked with respect to previous or existing climate action initiatives?</a:t>
            </a:r>
            <a:endParaRPr lang="en-US" sz="2800" kern="1200" dirty="0">
              <a:solidFill>
                <a:schemeClr val="tx1"/>
              </a:solidFill>
              <a:latin typeface="Futura PT Book" panose="020B0502020204020303" pitchFamily="34" charset="0"/>
            </a:endParaRPr>
          </a:p>
          <a:p>
            <a:pPr marL="342900" lvl="1" indent="-342900" algn="l" defTabSz="666750"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sz="2400" kern="1200" dirty="0">
              <a:solidFill>
                <a:schemeClr val="tx1"/>
              </a:solidFill>
              <a:latin typeface="Futura PT Book" panose="020B05020202040203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2B6D9C-3DD8-4F36-A0E8-7B69D89DCCDA}"/>
              </a:ext>
            </a:extLst>
          </p:cNvPr>
          <p:cNvCxnSpPr>
            <a:cxnSpLocks/>
          </p:cNvCxnSpPr>
          <p:nvPr/>
        </p:nvCxnSpPr>
        <p:spPr>
          <a:xfrm>
            <a:off x="567889" y="3840480"/>
            <a:ext cx="13764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55113E9-01B1-4964-9D6D-026EF528B3AD}"/>
              </a:ext>
            </a:extLst>
          </p:cNvPr>
          <p:cNvSpPr/>
          <p:nvPr/>
        </p:nvSpPr>
        <p:spPr>
          <a:xfrm>
            <a:off x="423950" y="5375579"/>
            <a:ext cx="5387113" cy="8013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https://playbook.kcmo.gov/</a:t>
            </a:r>
          </a:p>
        </p:txBody>
      </p:sp>
    </p:spTree>
    <p:extLst>
      <p:ext uri="{BB962C8B-B14F-4D97-AF65-F5344CB8AC3E}">
        <p14:creationId xmlns:p14="http://schemas.microsoft.com/office/powerpoint/2010/main" val="3450937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CAAA0-2489-40A4-89A0-F67591A20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we’ve heard so far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C2288-7709-420A-9AAA-1238ED81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0AF9-AF70-45C1-90BD-0834776525CC}" type="slidenum">
              <a:rPr lang="en-US" smtClean="0"/>
              <a:t>18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A221FA0-9547-4165-8563-2BEF876FA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214" y="1546493"/>
            <a:ext cx="901389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96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CAAA0-2489-40A4-89A0-F67591A20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we’ve heard so far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C2288-7709-420A-9AAA-1238ED81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0AF9-AF70-45C1-90BD-0834776525CC}" type="slidenum">
              <a:rPr lang="en-US" smtClean="0"/>
              <a:t>19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A221FA0-9547-4165-8563-2BEF876FA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214" y="1599994"/>
            <a:ext cx="9013897" cy="43513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78B285-C61B-435A-83A6-16A923844E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903" b="6127"/>
          <a:stretch/>
        </p:blipFill>
        <p:spPr>
          <a:xfrm>
            <a:off x="1353786" y="2575358"/>
            <a:ext cx="6531430" cy="414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54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5D24D2-B887-4CEF-A085-9333FD03C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Climate Protection Steering Committee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May 24, 2021</a:t>
            </a:r>
            <a:endParaRPr lang="en-US" sz="3600" dirty="0">
              <a:solidFill>
                <a:schemeClr val="accent2"/>
              </a:solidFill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992C7DB-D9CC-443D-B75C-472CD02146E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52097005"/>
              </p:ext>
            </p:extLst>
          </p:nvPr>
        </p:nvGraphicFramePr>
        <p:xfrm>
          <a:off x="6172748" y="1327026"/>
          <a:ext cx="5656263" cy="24384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253738">
                  <a:extLst>
                    <a:ext uri="{9D8B030D-6E8A-4147-A177-3AD203B41FA5}">
                      <a16:colId xmlns:a16="http://schemas.microsoft.com/office/drawing/2014/main" val="1663248991"/>
                    </a:ext>
                  </a:extLst>
                </a:gridCol>
                <a:gridCol w="4402525">
                  <a:extLst>
                    <a:ext uri="{9D8B030D-6E8A-4147-A177-3AD203B41FA5}">
                      <a16:colId xmlns:a16="http://schemas.microsoft.com/office/drawing/2014/main" val="2583396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Time</a:t>
                      </a:r>
                    </a:p>
                  </a:txBody>
                  <a:tcPr marL="45351" marR="4535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Item</a:t>
                      </a:r>
                    </a:p>
                  </a:txBody>
                  <a:tcPr marL="45351" marR="45351"/>
                </a:tc>
                <a:extLst>
                  <a:ext uri="{0D108BD9-81ED-4DB2-BD59-A6C34878D82A}">
                    <a16:rowId xmlns:a16="http://schemas.microsoft.com/office/drawing/2014/main" val="3540186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3:00pm</a:t>
                      </a:r>
                    </a:p>
                  </a:txBody>
                  <a:tcPr marL="45351" marR="45351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Welcome and Introductions</a:t>
                      </a:r>
                    </a:p>
                  </a:txBody>
                  <a:tcPr marL="45351" marR="45351"/>
                </a:tc>
                <a:extLst>
                  <a:ext uri="{0D108BD9-81ED-4DB2-BD59-A6C34878D82A}">
                    <a16:rowId xmlns:a16="http://schemas.microsoft.com/office/drawing/2014/main" val="2348995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3:10pm</a:t>
                      </a:r>
                    </a:p>
                  </a:txBody>
                  <a:tcPr marL="45351" marR="45351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Equity Briefing</a:t>
                      </a:r>
                    </a:p>
                  </a:txBody>
                  <a:tcPr marL="45351" marR="45351"/>
                </a:tc>
                <a:extLst>
                  <a:ext uri="{0D108BD9-81ED-4DB2-BD59-A6C34878D82A}">
                    <a16:rowId xmlns:a16="http://schemas.microsoft.com/office/drawing/2014/main" val="1905515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3:30pm </a:t>
                      </a:r>
                    </a:p>
                  </a:txBody>
                  <a:tcPr marL="45351" marR="45351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Project Overview</a:t>
                      </a:r>
                    </a:p>
                  </a:txBody>
                  <a:tcPr marL="45351" marR="45351"/>
                </a:tc>
                <a:extLst>
                  <a:ext uri="{0D108BD9-81ED-4DB2-BD59-A6C34878D82A}">
                    <a16:rowId xmlns:a16="http://schemas.microsoft.com/office/drawing/2014/main" val="2779857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3:40pm</a:t>
                      </a:r>
                    </a:p>
                  </a:txBody>
                  <a:tcPr marL="45351" marR="45351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Outreach and Engagement Plan: Phase 1</a:t>
                      </a:r>
                    </a:p>
                  </a:txBody>
                  <a:tcPr marL="45351" marR="45351"/>
                </a:tc>
                <a:extLst>
                  <a:ext uri="{0D108BD9-81ED-4DB2-BD59-A6C34878D82A}">
                    <a16:rowId xmlns:a16="http://schemas.microsoft.com/office/drawing/2014/main" val="4228354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4:00pm</a:t>
                      </a:r>
                    </a:p>
                  </a:txBody>
                  <a:tcPr marL="45351" marR="45351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Questions and Discussion</a:t>
                      </a:r>
                    </a:p>
                  </a:txBody>
                  <a:tcPr marL="45351" marR="45351"/>
                </a:tc>
                <a:extLst>
                  <a:ext uri="{0D108BD9-81ED-4DB2-BD59-A6C34878D82A}">
                    <a16:rowId xmlns:a16="http://schemas.microsoft.com/office/drawing/2014/main" val="97083405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7AD75-673B-4D20-AA13-C2C5C6F9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0AF9-AF70-45C1-90BD-0834776525CC}" type="slidenum">
              <a:rPr lang="en-US" smtClean="0"/>
              <a:t>2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DBEE95E-F7D8-427E-B1D0-520FCC9D4A57}"/>
              </a:ext>
            </a:extLst>
          </p:cNvPr>
          <p:cNvSpPr txBox="1">
            <a:spLocks/>
          </p:cNvSpPr>
          <p:nvPr/>
        </p:nvSpPr>
        <p:spPr>
          <a:xfrm>
            <a:off x="6172200" y="495753"/>
            <a:ext cx="5656811" cy="703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/>
              <a:t>Agenda</a:t>
            </a:r>
            <a:endParaRPr lang="en-US" sz="28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927A96B-F4F5-4357-AA25-308AF88A58B8}"/>
              </a:ext>
            </a:extLst>
          </p:cNvPr>
          <p:cNvSpPr txBox="1">
            <a:spLocks/>
          </p:cNvSpPr>
          <p:nvPr/>
        </p:nvSpPr>
        <p:spPr>
          <a:xfrm>
            <a:off x="6257405" y="4175124"/>
            <a:ext cx="5656811" cy="218122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PT Book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100" b="1" dirty="0"/>
              <a:t>Objectives</a:t>
            </a:r>
          </a:p>
          <a:p>
            <a:pPr lvl="0"/>
            <a:r>
              <a:rPr lang="en-US" dirty="0"/>
              <a:t>Meet the project team</a:t>
            </a:r>
          </a:p>
          <a:p>
            <a:pPr lvl="0"/>
            <a:r>
              <a:rPr lang="en-US" dirty="0"/>
              <a:t>Align on equity approach</a:t>
            </a:r>
          </a:p>
          <a:p>
            <a:pPr lvl="0"/>
            <a:r>
              <a:rPr lang="en-US" dirty="0"/>
              <a:t>Become oriented to the project</a:t>
            </a:r>
          </a:p>
          <a:p>
            <a:pPr lvl="0"/>
            <a:r>
              <a:rPr lang="en-US" dirty="0"/>
              <a:t>Collect feedback on Outreach and Engagement Plan: Phase 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12B634E-5809-4662-B8F1-5456E7BDB831}"/>
              </a:ext>
            </a:extLst>
          </p:cNvPr>
          <p:cNvCxnSpPr>
            <a:cxnSpLocks/>
          </p:cNvCxnSpPr>
          <p:nvPr/>
        </p:nvCxnSpPr>
        <p:spPr>
          <a:xfrm>
            <a:off x="567889" y="3840480"/>
            <a:ext cx="13764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486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CAAA0-2489-40A4-89A0-F67591A20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we’ve heard so far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C2288-7709-420A-9AAA-1238ED81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0AF9-AF70-45C1-90BD-0834776525CC}" type="slidenum">
              <a:rPr lang="en-US" smtClean="0"/>
              <a:t>20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A221FA0-9547-4165-8563-2BEF876FA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0978"/>
          <a:stretch/>
        </p:blipFill>
        <p:spPr>
          <a:xfrm>
            <a:off x="1619214" y="1599994"/>
            <a:ext cx="9013897" cy="25682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78B285-C61B-435A-83A6-16A923844E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903" b="49004"/>
          <a:stretch/>
        </p:blipFill>
        <p:spPr>
          <a:xfrm>
            <a:off x="1353786" y="2575358"/>
            <a:ext cx="6531430" cy="2252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DD9B1C-E960-45EA-B237-46912BC90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787" y="2469496"/>
            <a:ext cx="6531430" cy="23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42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A919DA8-C1FB-48E6-BD95-4098E28C4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asking?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Future Phases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79E186-54A9-46DD-8DA9-7AD91C3DC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0AF9-AF70-45C1-90BD-0834776525CC}" type="slidenum">
              <a:rPr lang="en-US" smtClean="0"/>
              <a:t>21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93A9AE4-E6B7-4493-9E50-CFD8C8957797}"/>
              </a:ext>
            </a:extLst>
          </p:cNvPr>
          <p:cNvSpPr/>
          <p:nvPr/>
        </p:nvSpPr>
        <p:spPr>
          <a:xfrm>
            <a:off x="6303832" y="2119230"/>
            <a:ext cx="3414995" cy="918143"/>
          </a:xfrm>
          <a:custGeom>
            <a:avLst/>
            <a:gdLst>
              <a:gd name="connsiteX0" fmla="*/ 0 w 3012762"/>
              <a:gd name="connsiteY0" fmla="*/ 0 h 810000"/>
              <a:gd name="connsiteX1" fmla="*/ 2607762 w 3012762"/>
              <a:gd name="connsiteY1" fmla="*/ 0 h 810000"/>
              <a:gd name="connsiteX2" fmla="*/ 3012762 w 3012762"/>
              <a:gd name="connsiteY2" fmla="*/ 405000 h 810000"/>
              <a:gd name="connsiteX3" fmla="*/ 2607762 w 3012762"/>
              <a:gd name="connsiteY3" fmla="*/ 810000 h 810000"/>
              <a:gd name="connsiteX4" fmla="*/ 0 w 3012762"/>
              <a:gd name="connsiteY4" fmla="*/ 810000 h 810000"/>
              <a:gd name="connsiteX5" fmla="*/ 405000 w 3012762"/>
              <a:gd name="connsiteY5" fmla="*/ 405000 h 810000"/>
              <a:gd name="connsiteX6" fmla="*/ 0 w 3012762"/>
              <a:gd name="connsiteY6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2762" h="810000">
                <a:moveTo>
                  <a:pt x="0" y="0"/>
                </a:moveTo>
                <a:lnTo>
                  <a:pt x="2607762" y="0"/>
                </a:lnTo>
                <a:lnTo>
                  <a:pt x="3012762" y="405000"/>
                </a:lnTo>
                <a:lnTo>
                  <a:pt x="2607762" y="810000"/>
                </a:lnTo>
                <a:lnTo>
                  <a:pt x="0" y="810000"/>
                </a:lnTo>
                <a:lnTo>
                  <a:pt x="405000" y="405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13119305"/>
              <a:satOff val="22198"/>
              <a:lumOff val="13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5008" tIns="20003" rIns="425003" bIns="200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>
                <a:latin typeface="Futura PT Demi" panose="020B0702020204020303" pitchFamily="34" charset="0"/>
              </a:rPr>
              <a:t>Phase 3: </a:t>
            </a:r>
            <a:br>
              <a:rPr lang="en-US" kern="1200">
                <a:latin typeface="Futura PT Demi" panose="020B0702020204020303" pitchFamily="34" charset="0"/>
              </a:rPr>
            </a:br>
            <a:r>
              <a:rPr lang="en-US" kern="1200">
                <a:latin typeface="Futura PT Demi" panose="020B0702020204020303" pitchFamily="34" charset="0"/>
              </a:rPr>
              <a:t>Prioritize &amp; Align </a:t>
            </a:r>
            <a:br>
              <a:rPr lang="en-US" kern="1200">
                <a:latin typeface="Futura PT Demi" panose="020B0702020204020303" pitchFamily="34" charset="0"/>
              </a:rPr>
            </a:br>
            <a:r>
              <a:rPr lang="en-US" kern="1200">
                <a:latin typeface="Futura PT Demi" panose="020B0702020204020303" pitchFamily="34" charset="0"/>
              </a:rPr>
              <a:t>(Nov. – Dec.</a:t>
            </a:r>
            <a:r>
              <a:rPr lang="en-US" kern="1200" dirty="0">
                <a:latin typeface="Futura PT Demi" panose="020B0702020204020303" pitchFamily="34" charset="0"/>
              </a:rPr>
              <a:t> </a:t>
            </a:r>
            <a:r>
              <a:rPr lang="en-US" kern="1200">
                <a:latin typeface="Futura PT Demi" panose="020B0702020204020303" pitchFamily="34" charset="0"/>
              </a:rPr>
              <a:t>2021)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C52DE2B-5757-4BF1-9810-EFEE4EAC7272}"/>
              </a:ext>
            </a:extLst>
          </p:cNvPr>
          <p:cNvSpPr/>
          <p:nvPr/>
        </p:nvSpPr>
        <p:spPr>
          <a:xfrm>
            <a:off x="6303831" y="3183793"/>
            <a:ext cx="5681021" cy="1022990"/>
          </a:xfrm>
          <a:custGeom>
            <a:avLst/>
            <a:gdLst>
              <a:gd name="connsiteX0" fmla="*/ 0 w 2410210"/>
              <a:gd name="connsiteY0" fmla="*/ 0 h 1316250"/>
              <a:gd name="connsiteX1" fmla="*/ 2410210 w 2410210"/>
              <a:gd name="connsiteY1" fmla="*/ 0 h 1316250"/>
              <a:gd name="connsiteX2" fmla="*/ 2410210 w 2410210"/>
              <a:gd name="connsiteY2" fmla="*/ 1316250 h 1316250"/>
              <a:gd name="connsiteX3" fmla="*/ 0 w 2410210"/>
              <a:gd name="connsiteY3" fmla="*/ 1316250 h 1316250"/>
              <a:gd name="connsiteX4" fmla="*/ 0 w 2410210"/>
              <a:gd name="connsiteY4" fmla="*/ 0 h 131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0210" h="1316250">
                <a:moveTo>
                  <a:pt x="0" y="0"/>
                </a:moveTo>
                <a:lnTo>
                  <a:pt x="2410210" y="0"/>
                </a:lnTo>
                <a:lnTo>
                  <a:pt x="2410210" y="1316250"/>
                </a:lnTo>
                <a:lnTo>
                  <a:pt x="0" y="13162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342900" lvl="1" indent="-3429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000" kern="1200">
                <a:solidFill>
                  <a:schemeClr val="tx1"/>
                </a:solidFill>
                <a:latin typeface="Futura PT Book" panose="020B0502020204020303" pitchFamily="34" charset="0"/>
              </a:rPr>
              <a:t>Which climate solutions would be most helpful in your neighborhood?</a:t>
            </a:r>
          </a:p>
          <a:p>
            <a:pPr marL="342900" lvl="1" indent="-3429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000" kern="1200">
                <a:solidFill>
                  <a:schemeClr val="tx1"/>
                </a:solidFill>
                <a:latin typeface="Futura PT Book" panose="020B0502020204020303" pitchFamily="34" charset="0"/>
              </a:rPr>
              <a:t>What are your neighborhood’s top priorities?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8BC19C1-C6C7-4065-B60F-F5394BC6DF47}"/>
              </a:ext>
            </a:extLst>
          </p:cNvPr>
          <p:cNvSpPr/>
          <p:nvPr/>
        </p:nvSpPr>
        <p:spPr>
          <a:xfrm>
            <a:off x="6303831" y="4350591"/>
            <a:ext cx="3414994" cy="918143"/>
          </a:xfrm>
          <a:custGeom>
            <a:avLst/>
            <a:gdLst>
              <a:gd name="connsiteX0" fmla="*/ 0 w 3012762"/>
              <a:gd name="connsiteY0" fmla="*/ 0 h 810000"/>
              <a:gd name="connsiteX1" fmla="*/ 2607762 w 3012762"/>
              <a:gd name="connsiteY1" fmla="*/ 0 h 810000"/>
              <a:gd name="connsiteX2" fmla="*/ 3012762 w 3012762"/>
              <a:gd name="connsiteY2" fmla="*/ 405000 h 810000"/>
              <a:gd name="connsiteX3" fmla="*/ 2607762 w 3012762"/>
              <a:gd name="connsiteY3" fmla="*/ 810000 h 810000"/>
              <a:gd name="connsiteX4" fmla="*/ 0 w 3012762"/>
              <a:gd name="connsiteY4" fmla="*/ 810000 h 810000"/>
              <a:gd name="connsiteX5" fmla="*/ 405000 w 3012762"/>
              <a:gd name="connsiteY5" fmla="*/ 405000 h 810000"/>
              <a:gd name="connsiteX6" fmla="*/ 0 w 3012762"/>
              <a:gd name="connsiteY6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2762" h="810000">
                <a:moveTo>
                  <a:pt x="0" y="0"/>
                </a:moveTo>
                <a:lnTo>
                  <a:pt x="2607762" y="0"/>
                </a:lnTo>
                <a:lnTo>
                  <a:pt x="3012762" y="405000"/>
                </a:lnTo>
                <a:lnTo>
                  <a:pt x="2607762" y="810000"/>
                </a:lnTo>
                <a:lnTo>
                  <a:pt x="0" y="810000"/>
                </a:lnTo>
                <a:lnTo>
                  <a:pt x="405000" y="405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19678956"/>
              <a:satOff val="33297"/>
              <a:lumOff val="19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5008" tIns="20003" rIns="425003" bIns="20003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>
                <a:latin typeface="Futura PT Demi" panose="020B0702020204020303" pitchFamily="34" charset="0"/>
              </a:rPr>
              <a:t>Phase 4: </a:t>
            </a:r>
            <a:br>
              <a:rPr lang="en-US" kern="1200" dirty="0">
                <a:latin typeface="Futura PT Demi" panose="020B0702020204020303" pitchFamily="34" charset="0"/>
              </a:rPr>
            </a:br>
            <a:r>
              <a:rPr lang="en-US" kern="1200" dirty="0">
                <a:latin typeface="Futura PT Demi" panose="020B0702020204020303" pitchFamily="34" charset="0"/>
              </a:rPr>
              <a:t>Mobilize </a:t>
            </a:r>
            <a:br>
              <a:rPr lang="en-US" kern="1200" dirty="0">
                <a:latin typeface="Futura PT Demi" panose="020B0702020204020303" pitchFamily="34" charset="0"/>
              </a:rPr>
            </a:br>
            <a:r>
              <a:rPr lang="en-US" kern="1200" dirty="0">
                <a:latin typeface="Futura PT Demi" panose="020B0702020204020303" pitchFamily="34" charset="0"/>
              </a:rPr>
              <a:t>(Jan. – Feb. 2022)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D817F6-3578-41EA-B3C9-25B0D3146E65}"/>
              </a:ext>
            </a:extLst>
          </p:cNvPr>
          <p:cNvSpPr/>
          <p:nvPr/>
        </p:nvSpPr>
        <p:spPr>
          <a:xfrm>
            <a:off x="6303829" y="5340664"/>
            <a:ext cx="5413169" cy="1316250"/>
          </a:xfrm>
          <a:custGeom>
            <a:avLst/>
            <a:gdLst>
              <a:gd name="connsiteX0" fmla="*/ 0 w 2410210"/>
              <a:gd name="connsiteY0" fmla="*/ 0 h 1316250"/>
              <a:gd name="connsiteX1" fmla="*/ 2410210 w 2410210"/>
              <a:gd name="connsiteY1" fmla="*/ 0 h 1316250"/>
              <a:gd name="connsiteX2" fmla="*/ 2410210 w 2410210"/>
              <a:gd name="connsiteY2" fmla="*/ 1316250 h 1316250"/>
              <a:gd name="connsiteX3" fmla="*/ 0 w 2410210"/>
              <a:gd name="connsiteY3" fmla="*/ 1316250 h 1316250"/>
              <a:gd name="connsiteX4" fmla="*/ 0 w 2410210"/>
              <a:gd name="connsiteY4" fmla="*/ 0 h 131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0210" h="1316250">
                <a:moveTo>
                  <a:pt x="0" y="0"/>
                </a:moveTo>
                <a:lnTo>
                  <a:pt x="2410210" y="0"/>
                </a:lnTo>
                <a:lnTo>
                  <a:pt x="2410210" y="1316250"/>
                </a:lnTo>
                <a:lnTo>
                  <a:pt x="0" y="13162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342900" lvl="1" indent="-342900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Futura PT Book" panose="020B0502020204020303" pitchFamily="34" charset="0"/>
              </a:rPr>
              <a:t>How can your neighborhood help implement these solutions?</a:t>
            </a:r>
          </a:p>
          <a:p>
            <a:pPr marL="342900" lvl="1" indent="-342900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Futura PT Book" panose="020B0502020204020303" pitchFamily="34" charset="0"/>
              </a:rPr>
              <a:t>Which key partners should be involved in implementing this plan?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BC5087C-3A16-4E02-8294-4853F32FA814}"/>
              </a:ext>
            </a:extLst>
          </p:cNvPr>
          <p:cNvSpPr/>
          <p:nvPr/>
        </p:nvSpPr>
        <p:spPr>
          <a:xfrm>
            <a:off x="6303832" y="136524"/>
            <a:ext cx="3414996" cy="918143"/>
          </a:xfrm>
          <a:custGeom>
            <a:avLst/>
            <a:gdLst>
              <a:gd name="connsiteX0" fmla="*/ 0 w 3012762"/>
              <a:gd name="connsiteY0" fmla="*/ 0 h 810000"/>
              <a:gd name="connsiteX1" fmla="*/ 2607762 w 3012762"/>
              <a:gd name="connsiteY1" fmla="*/ 0 h 810000"/>
              <a:gd name="connsiteX2" fmla="*/ 3012762 w 3012762"/>
              <a:gd name="connsiteY2" fmla="*/ 405000 h 810000"/>
              <a:gd name="connsiteX3" fmla="*/ 2607762 w 3012762"/>
              <a:gd name="connsiteY3" fmla="*/ 810000 h 810000"/>
              <a:gd name="connsiteX4" fmla="*/ 0 w 3012762"/>
              <a:gd name="connsiteY4" fmla="*/ 810000 h 810000"/>
              <a:gd name="connsiteX5" fmla="*/ 405000 w 3012762"/>
              <a:gd name="connsiteY5" fmla="*/ 405000 h 810000"/>
              <a:gd name="connsiteX6" fmla="*/ 0 w 3012762"/>
              <a:gd name="connsiteY6" fmla="*/ 0 h 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2762" h="810000">
                <a:moveTo>
                  <a:pt x="0" y="0"/>
                </a:moveTo>
                <a:lnTo>
                  <a:pt x="2607762" y="0"/>
                </a:lnTo>
                <a:lnTo>
                  <a:pt x="3012762" y="405000"/>
                </a:lnTo>
                <a:lnTo>
                  <a:pt x="2607762" y="810000"/>
                </a:lnTo>
                <a:lnTo>
                  <a:pt x="0" y="810000"/>
                </a:lnTo>
                <a:lnTo>
                  <a:pt x="405000" y="405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6559652"/>
              <a:satOff val="11099"/>
              <a:lumOff val="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5008" tIns="20003" rIns="425003" bIns="20003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>
                <a:latin typeface="Futura PT Demi" panose="020B0702020204020303" pitchFamily="34" charset="0"/>
              </a:rPr>
              <a:t>Phase 2: </a:t>
            </a:r>
            <a:br>
              <a:rPr lang="en-US">
                <a:latin typeface="Futura PT Demi" panose="020B0702020204020303" pitchFamily="34" charset="0"/>
              </a:rPr>
            </a:br>
            <a:r>
              <a:rPr lang="en-US">
                <a:latin typeface="Futura PT Demi" panose="020B0702020204020303" pitchFamily="34" charset="0"/>
              </a:rPr>
              <a:t>Collaborate &amp; Explore </a:t>
            </a:r>
            <a:br>
              <a:rPr lang="en-US">
                <a:latin typeface="Futura PT Demi" panose="020B0702020204020303" pitchFamily="34" charset="0"/>
              </a:rPr>
            </a:br>
            <a:r>
              <a:rPr lang="en-US">
                <a:latin typeface="Futura PT Demi" panose="020B0702020204020303" pitchFamily="34" charset="0"/>
              </a:rPr>
              <a:t>(Aug. – Oct. 2021)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F292FA-C79C-4552-BC45-15EE850B3A07}"/>
              </a:ext>
            </a:extLst>
          </p:cNvPr>
          <p:cNvSpPr/>
          <p:nvPr/>
        </p:nvSpPr>
        <p:spPr>
          <a:xfrm>
            <a:off x="6303832" y="1211536"/>
            <a:ext cx="5888167" cy="1972257"/>
          </a:xfrm>
          <a:custGeom>
            <a:avLst/>
            <a:gdLst>
              <a:gd name="connsiteX0" fmla="*/ 0 w 2410210"/>
              <a:gd name="connsiteY0" fmla="*/ 0 h 1316250"/>
              <a:gd name="connsiteX1" fmla="*/ 2410210 w 2410210"/>
              <a:gd name="connsiteY1" fmla="*/ 0 h 1316250"/>
              <a:gd name="connsiteX2" fmla="*/ 2410210 w 2410210"/>
              <a:gd name="connsiteY2" fmla="*/ 1316250 h 1316250"/>
              <a:gd name="connsiteX3" fmla="*/ 0 w 2410210"/>
              <a:gd name="connsiteY3" fmla="*/ 1316250 h 1316250"/>
              <a:gd name="connsiteX4" fmla="*/ 0 w 2410210"/>
              <a:gd name="connsiteY4" fmla="*/ 0 h 131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0210" h="1316250">
                <a:moveTo>
                  <a:pt x="0" y="0"/>
                </a:moveTo>
                <a:lnTo>
                  <a:pt x="2410210" y="0"/>
                </a:lnTo>
                <a:lnTo>
                  <a:pt x="2410210" y="1316250"/>
                </a:lnTo>
                <a:lnTo>
                  <a:pt x="0" y="13162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342900" lvl="1" indent="-342900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Futura PT Book" panose="020B0502020204020303" pitchFamily="34" charset="0"/>
              </a:rPr>
              <a:t>What are your climate solutions for Kansas City?</a:t>
            </a:r>
          </a:p>
          <a:p>
            <a:pPr marL="342900" lvl="1" indent="-342900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Futura PT Book" panose="020B0502020204020303" pitchFamily="34" charset="0"/>
              </a:rPr>
              <a:t>How can we make your neighborhood more resilient?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AFFBD7-F8D2-4916-8567-C9F6E4DCF3F3}"/>
              </a:ext>
            </a:extLst>
          </p:cNvPr>
          <p:cNvCxnSpPr>
            <a:cxnSpLocks/>
          </p:cNvCxnSpPr>
          <p:nvPr/>
        </p:nvCxnSpPr>
        <p:spPr>
          <a:xfrm>
            <a:off x="567889" y="3840480"/>
            <a:ext cx="13764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D0F1631-3426-4264-9CA7-EEE3436320BF}"/>
              </a:ext>
            </a:extLst>
          </p:cNvPr>
          <p:cNvSpPr/>
          <p:nvPr/>
        </p:nvSpPr>
        <p:spPr>
          <a:xfrm>
            <a:off x="423950" y="5375579"/>
            <a:ext cx="5387113" cy="8013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https://playbook.kcmo.gov/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6EE2451-1344-40D4-A522-8327296CBABE}"/>
              </a:ext>
            </a:extLst>
          </p:cNvPr>
          <p:cNvSpPr/>
          <p:nvPr/>
        </p:nvSpPr>
        <p:spPr>
          <a:xfrm>
            <a:off x="10370002" y="195745"/>
            <a:ext cx="1513757" cy="8977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CPSC #2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4E4D86E-7BA7-4C52-83F8-9E780FF2BCF7}"/>
              </a:ext>
            </a:extLst>
          </p:cNvPr>
          <p:cNvSpPr/>
          <p:nvPr/>
        </p:nvSpPr>
        <p:spPr>
          <a:xfrm>
            <a:off x="10370003" y="2108782"/>
            <a:ext cx="1513757" cy="8977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CPSC #3</a:t>
            </a:r>
          </a:p>
        </p:txBody>
      </p:sp>
    </p:spTree>
    <p:extLst>
      <p:ext uri="{BB962C8B-B14F-4D97-AF65-F5344CB8AC3E}">
        <p14:creationId xmlns:p14="http://schemas.microsoft.com/office/powerpoint/2010/main" val="4063228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9015F-93AF-4C27-9088-35BF335D2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Advancing Climate Equity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B42C9-F3D9-484E-A271-2EA819BA59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How Can We Do Better?</a:t>
            </a:r>
            <a:br>
              <a:rPr lang="en-US" sz="3200" b="1" dirty="0"/>
            </a:br>
            <a:r>
              <a:rPr lang="en-US" sz="2400" dirty="0">
                <a:solidFill>
                  <a:schemeClr val="tx2"/>
                </a:solidFill>
              </a:rPr>
              <a:t>Raise your “hand” </a:t>
            </a:r>
            <a:r>
              <a:rPr lang="en-US" sz="2400" i="1" dirty="0">
                <a:solidFill>
                  <a:schemeClr val="tx2"/>
                </a:solidFill>
              </a:rPr>
              <a:t>or</a:t>
            </a:r>
            <a:r>
              <a:rPr lang="en-US" sz="2400" dirty="0">
                <a:solidFill>
                  <a:schemeClr val="tx2"/>
                </a:solidFill>
              </a:rPr>
              <a:t>  type in chat</a:t>
            </a:r>
          </a:p>
          <a:p>
            <a:pPr marL="0" indent="0">
              <a:buNone/>
            </a:pPr>
            <a:endParaRPr lang="en-US" i="1" dirty="0"/>
          </a:p>
          <a:p>
            <a:pPr lvl="0"/>
            <a:r>
              <a:rPr lang="en-US" sz="3200" dirty="0"/>
              <a:t>Who is not well represented by the CPSSC?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/>
              <a:t>Which community organizations do we need to connect with? 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What new ideas do you have for equitable climate action engagement?</a:t>
            </a:r>
          </a:p>
          <a:p>
            <a:endParaRPr lang="en-US" sz="3200" dirty="0"/>
          </a:p>
          <a:p>
            <a:endParaRPr lang="en-US" sz="3200" dirty="0"/>
          </a:p>
          <a:p>
            <a:pPr lvl="1"/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EC1C9-8214-46DE-A310-42303648C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0AF9-AF70-45C1-90BD-0834776525C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09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A592EA-9648-4F3D-8B5E-98A67925E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C84EDD-2C44-4D3D-9356-3864436E93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FACDC-3A6B-4FA7-BFA1-E99A5769E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0AF9-AF70-45C1-90BD-0834776525C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00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A592EA-9648-4F3D-8B5E-98A67925E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&amp; Introductions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C84EDD-2C44-4D3D-9356-3864436E93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FACDC-3A6B-4FA7-BFA1-E99A5769E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0AF9-AF70-45C1-90BD-0834776525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57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D1C58-47FD-4401-9BC2-19F41C3E7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the Consultant </a:t>
            </a:r>
            <a:br>
              <a:rPr lang="en-US" dirty="0"/>
            </a:br>
            <a:r>
              <a:rPr lang="en-US" dirty="0"/>
              <a:t>Team Leads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ACA8FD8-E075-4CAD-A245-CB637149BA7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44559997"/>
              </p:ext>
            </p:extLst>
          </p:nvPr>
        </p:nvGraphicFramePr>
        <p:xfrm>
          <a:off x="6172200" y="365125"/>
          <a:ext cx="5656263" cy="581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1220C-8F1C-4E10-9D4C-3FCD36AE1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0AF9-AF70-45C1-90BD-0834776525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51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9015F-93AF-4C27-9088-35BF335D2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B42C9-F3D9-484E-A271-2EA819BA59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Futura PT Demi" panose="020B0604020202020204" charset="0"/>
              </a:rPr>
              <a:t>Please share…</a:t>
            </a:r>
            <a:br>
              <a:rPr lang="en-US" sz="3200" b="1" dirty="0"/>
            </a:br>
            <a:endParaRPr lang="en-US" sz="3200" b="1" dirty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Your name</a:t>
            </a:r>
            <a:br>
              <a:rPr lang="en-US" sz="2800" dirty="0"/>
            </a:b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How long you’ve been on the CPSC</a:t>
            </a:r>
            <a:br>
              <a:rPr lang="en-US" sz="2800" dirty="0"/>
            </a:b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One past initiative you’d like to see highlighted in this plan</a:t>
            </a:r>
            <a:br>
              <a:rPr lang="en-US" sz="2800" dirty="0"/>
            </a:b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One goal you have for this plan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EC1C9-8214-46DE-A310-42303648C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0AF9-AF70-45C1-90BD-0834776525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86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A592EA-9648-4F3D-8B5E-98A67925E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Equity Briefing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C84EDD-2C44-4D3D-9356-3864436E93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FACDC-3A6B-4FA7-BFA1-E99A5769E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0AF9-AF70-45C1-90BD-0834776525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79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6EA3798-52F4-4762-BA0D-3957912FF7EE}"/>
              </a:ext>
            </a:extLst>
          </p:cNvPr>
          <p:cNvSpPr/>
          <p:nvPr/>
        </p:nvSpPr>
        <p:spPr>
          <a:xfrm>
            <a:off x="6585356" y="0"/>
            <a:ext cx="56066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5F422B-DEFA-4D59-A08F-CF8BD0E74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949" y="365125"/>
            <a:ext cx="6220132" cy="1891514"/>
          </a:xfrm>
        </p:spPr>
        <p:txBody>
          <a:bodyPr>
            <a:normAutofit fontScale="90000"/>
          </a:bodyPr>
          <a:lstStyle/>
          <a:p>
            <a:r>
              <a:rPr lang="en-US" dirty="0"/>
              <a:t>As We Get Started…</a:t>
            </a:r>
            <a:br>
              <a:rPr lang="en-US" dirty="0"/>
            </a:br>
            <a:r>
              <a:rPr lang="en-US" dirty="0"/>
              <a:t>Kansas City’s Commitment to Equity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4B20D-4EC6-4926-AD0B-663138AEF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949" y="2946633"/>
            <a:ext cx="6052352" cy="3774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Climate change does not impact everyone equally. Communities of color facing systemic racism, lower-income individuals, young children, the elderly, outdoor workers, immigrants, and refugees are often most severely impacted. 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To discover where our community is today and where we would like to go, Kansas City commits to using these Equity Guiding Principles during the planning process.</a:t>
            </a:r>
          </a:p>
          <a:p>
            <a:endParaRPr 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551F80-EC80-415B-BCEF-3AD435BA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0AF9-AF70-45C1-90BD-0834776525CC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AF989AA-E199-4024-B9F1-CB01F0CA9739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389325557"/>
              </p:ext>
            </p:extLst>
          </p:nvPr>
        </p:nvGraphicFramePr>
        <p:xfrm>
          <a:off x="6644081" y="204583"/>
          <a:ext cx="5606642" cy="6448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6636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9015F-93AF-4C27-9088-35BF335D2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Advancing Climate Equity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B42C9-F3D9-484E-A271-2EA819BA59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How Can We Do Better?</a:t>
            </a:r>
            <a:br>
              <a:rPr lang="en-US" sz="3200" b="1" dirty="0"/>
            </a:br>
            <a:r>
              <a:rPr lang="en-US" sz="2400" dirty="0">
                <a:solidFill>
                  <a:schemeClr val="tx2"/>
                </a:solidFill>
              </a:rPr>
              <a:t>Raise your “hand” </a:t>
            </a:r>
            <a:r>
              <a:rPr lang="en-US" sz="2400" i="1" dirty="0">
                <a:solidFill>
                  <a:schemeClr val="tx2"/>
                </a:solidFill>
              </a:rPr>
              <a:t>or</a:t>
            </a:r>
            <a:r>
              <a:rPr lang="en-US" sz="2400" dirty="0">
                <a:solidFill>
                  <a:schemeClr val="tx2"/>
                </a:solidFill>
              </a:rPr>
              <a:t>  type in chat</a:t>
            </a:r>
          </a:p>
          <a:p>
            <a:pPr marL="0" indent="0">
              <a:buNone/>
            </a:pPr>
            <a:endParaRPr lang="en-US" i="1" dirty="0"/>
          </a:p>
          <a:p>
            <a:pPr lvl="0"/>
            <a:r>
              <a:rPr lang="en-US" dirty="0"/>
              <a:t>How and where do disproportionate climate impacts show up in Kansas City?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Who has been overlooked or excluded by previous efforts?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EC1C9-8214-46DE-A310-42303648C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0AF9-AF70-45C1-90BD-0834776525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8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A592EA-9648-4F3D-8B5E-98A67925E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C84EDD-2C44-4D3D-9356-3864436E93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FACDC-3A6B-4FA7-BFA1-E99A5769E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0AF9-AF70-45C1-90BD-0834776525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56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ansas Cit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CC63F"/>
      </a:accent1>
      <a:accent2>
        <a:srgbClr val="117FC1"/>
      </a:accent2>
      <a:accent3>
        <a:srgbClr val="323E48"/>
      </a:accent3>
      <a:accent4>
        <a:srgbClr val="4DCBCA"/>
      </a:accent4>
      <a:accent5>
        <a:srgbClr val="CE4650"/>
      </a:accent5>
      <a:accent6>
        <a:srgbClr val="F58220"/>
      </a:accent6>
      <a:hlink>
        <a:srgbClr val="8CC63F"/>
      </a:hlink>
      <a:folHlink>
        <a:srgbClr val="2E3235"/>
      </a:folHlink>
    </a:clrScheme>
    <a:fontScheme name="KC">
      <a:majorFont>
        <a:latin typeface="Futura PT Demi"/>
        <a:ea typeface=""/>
        <a:cs typeface=""/>
      </a:majorFont>
      <a:minorFont>
        <a:latin typeface="Futura P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3E6735293B004895EDDB0D02D204E8" ma:contentTypeVersion="13" ma:contentTypeDescription="Create a new document." ma:contentTypeScope="" ma:versionID="6eac357f6c5e2f0f0306ce76f5a4c7d6">
  <xsd:schema xmlns:xsd="http://www.w3.org/2001/XMLSchema" xmlns:xs="http://www.w3.org/2001/XMLSchema" xmlns:p="http://schemas.microsoft.com/office/2006/metadata/properties" xmlns:ns2="a0b1c337-91b1-438c-83c2-28321e08c211" xmlns:ns3="9c400254-fef3-429d-b788-c507e6fe6ac9" targetNamespace="http://schemas.microsoft.com/office/2006/metadata/properties" ma:root="true" ma:fieldsID="63f8b1b79341f73ad3abb338d3be0a53" ns2:_="" ns3:_="">
    <xsd:import namespace="a0b1c337-91b1-438c-83c2-28321e08c211"/>
    <xsd:import namespace="9c400254-fef3-429d-b788-c507e6fe6a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b1c337-91b1-438c-83c2-28321e08c2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400254-fef3-429d-b788-c507e6fe6ac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5EF1F8-8DC7-4314-BC23-F05AABBBC1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E0DB5C-94A3-492A-9CCC-B829C04E7FBF}">
  <ds:schemaRefs>
    <ds:schemaRef ds:uri="9c400254-fef3-429d-b788-c507e6fe6ac9"/>
    <ds:schemaRef ds:uri="a0b1c337-91b1-438c-83c2-28321e08c21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0ADE22F-094B-4B3E-ACDC-DAF21F354FF3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9c400254-fef3-429d-b788-c507e6fe6ac9"/>
    <ds:schemaRef ds:uri="http://schemas.microsoft.com/office/2006/metadata/properties"/>
    <ds:schemaRef ds:uri="a0b1c337-91b1-438c-83c2-28321e08c211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1038</Words>
  <Application>Microsoft Office PowerPoint</Application>
  <PresentationFormat>Widescreen</PresentationFormat>
  <Paragraphs>169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Futura PT Demi</vt:lpstr>
      <vt:lpstr>Calibri</vt:lpstr>
      <vt:lpstr>Futura PT Book</vt:lpstr>
      <vt:lpstr>Arial</vt:lpstr>
      <vt:lpstr>Office Theme</vt:lpstr>
      <vt:lpstr>PowerPoint Presentation</vt:lpstr>
      <vt:lpstr>Climate Protection Steering Committee  May 24, 2021</vt:lpstr>
      <vt:lpstr>Welcome &amp; Introductions</vt:lpstr>
      <vt:lpstr>Meet the Consultant  Team Leads</vt:lpstr>
      <vt:lpstr>Introductions</vt:lpstr>
      <vt:lpstr>Equity Briefing</vt:lpstr>
      <vt:lpstr>As We Get Started… Kansas City’s Commitment to Equity</vt:lpstr>
      <vt:lpstr>Advancing Climate Equity</vt:lpstr>
      <vt:lpstr>Project Overview</vt:lpstr>
      <vt:lpstr>What is the  Kansas City  Climate Protection and Resiliency Plan?</vt:lpstr>
      <vt:lpstr>Climate Action Planning in Kansas City</vt:lpstr>
      <vt:lpstr>Outreach &amp; Engagement Plan</vt:lpstr>
      <vt:lpstr>Who are we engaging?</vt:lpstr>
      <vt:lpstr>How are we engaging?</vt:lpstr>
      <vt:lpstr>How are we engaging?</vt:lpstr>
      <vt:lpstr>How are we engaging?</vt:lpstr>
      <vt:lpstr>What are we asking?   Phase 1 </vt:lpstr>
      <vt:lpstr>What we’ve heard so far</vt:lpstr>
      <vt:lpstr>What we’ve heard so far</vt:lpstr>
      <vt:lpstr>What we’ve heard so far</vt:lpstr>
      <vt:lpstr>What are we asking?   Future Phases </vt:lpstr>
      <vt:lpstr>Advancing Climate Equity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Kansas City Climate  Protection and Resiliency Plan</dc:title>
  <dc:creator>Lynn Coppedge</dc:creator>
  <cp:lastModifiedBy>Shelby Sommer</cp:lastModifiedBy>
  <cp:revision>2</cp:revision>
  <dcterms:created xsi:type="dcterms:W3CDTF">2021-04-30T14:07:07Z</dcterms:created>
  <dcterms:modified xsi:type="dcterms:W3CDTF">2021-05-18T18:20:59Z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0x010100E73E6735293B004895EDDB0D02D204E8</vt:lpwstr>
  </property>
</Properties>
</file>